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5"/>
  </p:notesMasterIdLst>
  <p:handoutMasterIdLst>
    <p:handoutMasterId r:id="rId16"/>
  </p:handoutMasterIdLst>
  <p:sldIdLst>
    <p:sldId id="376" r:id="rId5"/>
    <p:sldId id="389" r:id="rId6"/>
    <p:sldId id="390" r:id="rId7"/>
    <p:sldId id="379" r:id="rId8"/>
    <p:sldId id="380" r:id="rId9"/>
    <p:sldId id="383" r:id="rId10"/>
    <p:sldId id="381" r:id="rId11"/>
    <p:sldId id="386" r:id="rId12"/>
    <p:sldId id="391" r:id="rId13"/>
    <p:sldId id="38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2C4A52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88" autoAdjust="0"/>
  </p:normalViewPr>
  <p:slideViewPr>
    <p:cSldViewPr snapToGrid="0" showGuides="1">
      <p:cViewPr varScale="1">
        <p:scale>
          <a:sx n="58" d="100"/>
          <a:sy n="58" d="100"/>
        </p:scale>
        <p:origin x="988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082" y="3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11/25/2024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11/25/2024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8711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7FAC3601-9744-9840-0229-E000CCFBE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32131" y="-30007"/>
            <a:ext cx="6064493" cy="68798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19890" y="723440"/>
            <a:ext cx="4323426" cy="2579052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28152" y="5248834"/>
            <a:ext cx="4323426" cy="1008925"/>
          </a:xfrm>
        </p:spPr>
        <p:txBody>
          <a:bodyPr lIns="91440" rIns="9144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cap="all" spc="1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19274" y="3373515"/>
            <a:ext cx="4323426" cy="1008926"/>
          </a:xfrm>
        </p:spPr>
        <p:txBody>
          <a:bodyPr lIns="91440" rIns="91440">
            <a:noAutofit/>
          </a:bodyPr>
          <a:lstStyle>
            <a:lvl1pPr marL="0" indent="0">
              <a:buNone/>
              <a:defRPr sz="6000" b="1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###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ADF7228-F4CB-A1B9-79EA-63240531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4559556" y="-10665"/>
            <a:ext cx="1930144" cy="687729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648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33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372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6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819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- Topic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5E91AD6-E4A6-F082-0E76-DAF7D57B51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72C187-9B88-8558-E9E7-CA189DF0EF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9366E515-A368-5E2D-8A9F-6BDBB76BC8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1F522536-6FE3-2618-BC24-8C51881858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9C1155B-B06D-77D5-B3DC-9CEAEDF2D6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F3A36BC1-799A-6623-E5E3-1190C0C7C4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92954362-36EF-4B42-19C7-6132A7E2A87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9EF1DED4-DCEF-D1F3-17B9-BC29651F7D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5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A57B871C-EE51-327F-62B1-79B005BD93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268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D5142E-2E7B-1488-E5DB-290186766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82569" y="2242"/>
            <a:ext cx="6806909" cy="6862481"/>
            <a:chOff x="5382569" y="2242"/>
            <a:chExt cx="6806909" cy="686248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299C1B-36CA-1E4A-2BE2-A212B68067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40328" y="2242"/>
              <a:ext cx="6049150" cy="6862481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37875AA7-8584-C85D-D920-B6F361221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800000">
              <a:off x="5382569" y="5060315"/>
              <a:ext cx="927943" cy="180130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970326" y="1679216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1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29499" y="-2236"/>
            <a:ext cx="6814124" cy="687109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97807"/>
              <a:gd name="connsiteX1" fmla="*/ 6814124 w 6814124"/>
              <a:gd name="connsiteY1" fmla="*/ 9870 h 6897807"/>
              <a:gd name="connsiteX2" fmla="*/ 6063554 w 6814124"/>
              <a:gd name="connsiteY2" fmla="*/ 2785785 h 6897807"/>
              <a:gd name="connsiteX3" fmla="*/ 5827334 w 6814124"/>
              <a:gd name="connsiteY3" fmla="*/ 2972475 h 6897807"/>
              <a:gd name="connsiteX4" fmla="*/ 5728274 w 6814124"/>
              <a:gd name="connsiteY4" fmla="*/ 2701965 h 6897807"/>
              <a:gd name="connsiteX5" fmla="*/ 5953064 w 6814124"/>
              <a:gd name="connsiteY5" fmla="*/ 1856145 h 6897807"/>
              <a:gd name="connsiteX6" fmla="*/ 5846384 w 6814124"/>
              <a:gd name="connsiteY6" fmla="*/ 1581825 h 6897807"/>
              <a:gd name="connsiteX7" fmla="*/ 5629214 w 6814124"/>
              <a:gd name="connsiteY7" fmla="*/ 1779945 h 6897807"/>
              <a:gd name="connsiteX8" fmla="*/ 4867214 w 6814124"/>
              <a:gd name="connsiteY8" fmla="*/ 4698405 h 6897807"/>
              <a:gd name="connsiteX9" fmla="*/ 4966274 w 6814124"/>
              <a:gd name="connsiteY9" fmla="*/ 4915575 h 6897807"/>
              <a:gd name="connsiteX10" fmla="*/ 5187254 w 6814124"/>
              <a:gd name="connsiteY10" fmla="*/ 4766985 h 6897807"/>
              <a:gd name="connsiteX11" fmla="*/ 5431094 w 6814124"/>
              <a:gd name="connsiteY11" fmla="*/ 3852585 h 6897807"/>
              <a:gd name="connsiteX12" fmla="*/ 5659694 w 6814124"/>
              <a:gd name="connsiteY12" fmla="*/ 3723045 h 6897807"/>
              <a:gd name="connsiteX13" fmla="*/ 5758754 w 6814124"/>
              <a:gd name="connsiteY13" fmla="*/ 3936405 h 6897807"/>
              <a:gd name="connsiteX14" fmla="*/ 5002015 w 6814124"/>
              <a:gd name="connsiteY14" fmla="*/ 6897807 h 6897807"/>
              <a:gd name="connsiteX15" fmla="*/ 973394 w 6814124"/>
              <a:gd name="connsiteY15" fmla="*/ 6886921 h 6897807"/>
              <a:gd name="connsiteX16" fmla="*/ 0 w 6814124"/>
              <a:gd name="connsiteY16" fmla="*/ 0 h 6897807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973394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87938"/>
              <a:gd name="connsiteX1" fmla="*/ 6814124 w 6814124"/>
              <a:gd name="connsiteY1" fmla="*/ 1 h 6887938"/>
              <a:gd name="connsiteX2" fmla="*/ 6063554 w 6814124"/>
              <a:gd name="connsiteY2" fmla="*/ 2775916 h 6887938"/>
              <a:gd name="connsiteX3" fmla="*/ 5827334 w 6814124"/>
              <a:gd name="connsiteY3" fmla="*/ 2962606 h 6887938"/>
              <a:gd name="connsiteX4" fmla="*/ 5728274 w 6814124"/>
              <a:gd name="connsiteY4" fmla="*/ 2692096 h 6887938"/>
              <a:gd name="connsiteX5" fmla="*/ 5953064 w 6814124"/>
              <a:gd name="connsiteY5" fmla="*/ 1846276 h 6887938"/>
              <a:gd name="connsiteX6" fmla="*/ 5846384 w 6814124"/>
              <a:gd name="connsiteY6" fmla="*/ 1571956 h 6887938"/>
              <a:gd name="connsiteX7" fmla="*/ 5629214 w 6814124"/>
              <a:gd name="connsiteY7" fmla="*/ 1770076 h 6887938"/>
              <a:gd name="connsiteX8" fmla="*/ 4867214 w 6814124"/>
              <a:gd name="connsiteY8" fmla="*/ 4688536 h 6887938"/>
              <a:gd name="connsiteX9" fmla="*/ 4966274 w 6814124"/>
              <a:gd name="connsiteY9" fmla="*/ 4905706 h 6887938"/>
              <a:gd name="connsiteX10" fmla="*/ 5187254 w 6814124"/>
              <a:gd name="connsiteY10" fmla="*/ 4757116 h 6887938"/>
              <a:gd name="connsiteX11" fmla="*/ 5431094 w 6814124"/>
              <a:gd name="connsiteY11" fmla="*/ 3842716 h 6887938"/>
              <a:gd name="connsiteX12" fmla="*/ 5659694 w 6814124"/>
              <a:gd name="connsiteY12" fmla="*/ 3713176 h 6887938"/>
              <a:gd name="connsiteX13" fmla="*/ 5758754 w 6814124"/>
              <a:gd name="connsiteY13" fmla="*/ 3926536 h 6887938"/>
              <a:gd name="connsiteX14" fmla="*/ 5002015 w 6814124"/>
              <a:gd name="connsiteY14" fmla="*/ 6887938 h 6887938"/>
              <a:gd name="connsiteX15" fmla="*/ 0 w 6814124"/>
              <a:gd name="connsiteY15" fmla="*/ 6877052 h 6887938"/>
              <a:gd name="connsiteX16" fmla="*/ 0 w 6814124"/>
              <a:gd name="connsiteY16" fmla="*/ 0 h 6887938"/>
              <a:gd name="connsiteX0" fmla="*/ 0 w 6814124"/>
              <a:gd name="connsiteY0" fmla="*/ 0 h 6896790"/>
              <a:gd name="connsiteX1" fmla="*/ 6814124 w 6814124"/>
              <a:gd name="connsiteY1" fmla="*/ 1 h 6896790"/>
              <a:gd name="connsiteX2" fmla="*/ 6063554 w 6814124"/>
              <a:gd name="connsiteY2" fmla="*/ 2775916 h 6896790"/>
              <a:gd name="connsiteX3" fmla="*/ 5827334 w 6814124"/>
              <a:gd name="connsiteY3" fmla="*/ 2962606 h 6896790"/>
              <a:gd name="connsiteX4" fmla="*/ 5728274 w 6814124"/>
              <a:gd name="connsiteY4" fmla="*/ 2692096 h 6896790"/>
              <a:gd name="connsiteX5" fmla="*/ 5953064 w 6814124"/>
              <a:gd name="connsiteY5" fmla="*/ 1846276 h 6896790"/>
              <a:gd name="connsiteX6" fmla="*/ 5846384 w 6814124"/>
              <a:gd name="connsiteY6" fmla="*/ 1571956 h 6896790"/>
              <a:gd name="connsiteX7" fmla="*/ 5629214 w 6814124"/>
              <a:gd name="connsiteY7" fmla="*/ 1770076 h 6896790"/>
              <a:gd name="connsiteX8" fmla="*/ 4867214 w 6814124"/>
              <a:gd name="connsiteY8" fmla="*/ 4688536 h 6896790"/>
              <a:gd name="connsiteX9" fmla="*/ 4966274 w 6814124"/>
              <a:gd name="connsiteY9" fmla="*/ 4905706 h 6896790"/>
              <a:gd name="connsiteX10" fmla="*/ 5187254 w 6814124"/>
              <a:gd name="connsiteY10" fmla="*/ 4757116 h 6896790"/>
              <a:gd name="connsiteX11" fmla="*/ 5431094 w 6814124"/>
              <a:gd name="connsiteY11" fmla="*/ 3842716 h 6896790"/>
              <a:gd name="connsiteX12" fmla="*/ 5659694 w 6814124"/>
              <a:gd name="connsiteY12" fmla="*/ 3713176 h 6896790"/>
              <a:gd name="connsiteX13" fmla="*/ 5758754 w 6814124"/>
              <a:gd name="connsiteY13" fmla="*/ 3926536 h 6896790"/>
              <a:gd name="connsiteX14" fmla="*/ 5002015 w 6814124"/>
              <a:gd name="connsiteY14" fmla="*/ 6887938 h 6896790"/>
              <a:gd name="connsiteX15" fmla="*/ 0 w 6814124"/>
              <a:gd name="connsiteY15" fmla="*/ 6896790 h 6896790"/>
              <a:gd name="connsiteX16" fmla="*/ 0 w 6814124"/>
              <a:gd name="connsiteY16" fmla="*/ 0 h 6896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814124" h="6896790">
                <a:moveTo>
                  <a:pt x="0" y="0"/>
                </a:moveTo>
                <a:lnTo>
                  <a:pt x="6814124" y="1"/>
                </a:lnTo>
                <a:lnTo>
                  <a:pt x="6063554" y="2775916"/>
                </a:lnTo>
                <a:cubicBezTo>
                  <a:pt x="6030534" y="2883866"/>
                  <a:pt x="5993704" y="2976576"/>
                  <a:pt x="5827334" y="2962606"/>
                </a:cubicBezTo>
                <a:cubicBezTo>
                  <a:pt x="5641914" y="2845766"/>
                  <a:pt x="5734624" y="2747976"/>
                  <a:pt x="5728274" y="2692096"/>
                </a:cubicBezTo>
                <a:cubicBezTo>
                  <a:pt x="5818444" y="2355546"/>
                  <a:pt x="5878134" y="2121866"/>
                  <a:pt x="5953064" y="1846276"/>
                </a:cubicBezTo>
                <a:cubicBezTo>
                  <a:pt x="5994974" y="1687526"/>
                  <a:pt x="5969574" y="1615136"/>
                  <a:pt x="5846384" y="1571956"/>
                </a:cubicBezTo>
                <a:cubicBezTo>
                  <a:pt x="5711764" y="1563066"/>
                  <a:pt x="5672394" y="1597356"/>
                  <a:pt x="5629214" y="1770076"/>
                </a:cubicBezTo>
                <a:cubicBezTo>
                  <a:pt x="5644454" y="1858976"/>
                  <a:pt x="4851974" y="4599636"/>
                  <a:pt x="4867214" y="4688536"/>
                </a:cubicBezTo>
                <a:cubicBezTo>
                  <a:pt x="4832289" y="4824426"/>
                  <a:pt x="4898964" y="4880306"/>
                  <a:pt x="4966274" y="4905706"/>
                </a:cubicBezTo>
                <a:cubicBezTo>
                  <a:pt x="5075494" y="4904436"/>
                  <a:pt x="5132009" y="4917136"/>
                  <a:pt x="5187254" y="4757116"/>
                </a:cubicBezTo>
                <a:lnTo>
                  <a:pt x="5431094" y="3842716"/>
                </a:lnTo>
                <a:cubicBezTo>
                  <a:pt x="5455224" y="3756356"/>
                  <a:pt x="5528884" y="3692856"/>
                  <a:pt x="5659694" y="3713176"/>
                </a:cubicBezTo>
                <a:cubicBezTo>
                  <a:pt x="5803204" y="3791916"/>
                  <a:pt x="5756214" y="3882086"/>
                  <a:pt x="5758754" y="3926536"/>
                </a:cubicBezTo>
                <a:lnTo>
                  <a:pt x="5002015" y="6887938"/>
                </a:lnTo>
                <a:lnTo>
                  <a:pt x="0" y="689679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70326" y="3748958"/>
            <a:ext cx="4786878" cy="2258013"/>
          </a:xfrm>
        </p:spPr>
        <p:txBody>
          <a:bodyPr lIns="91440" tIns="0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None/>
              <a:defRPr sz="16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627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206913-4198-C5BA-6B13-02095EAA2B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017147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770BC68-C025-CE63-EEBA-5DC7ADC44D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4242" y="174947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o1.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2F993316-5D9D-6B5D-B678-3E0B84A3C0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43379" y="174947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41C39372-CEC6-2265-7611-84F187C126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4242" y="2378035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o2.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5E13D63F-D0AC-7CD2-770C-6AB09F1BA68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3379" y="2378035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85BF73EF-490D-CA1C-DAD3-BACB141D09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4242" y="3006909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o3.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B82C914D-7190-2AD0-228B-6DA13843762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3379" y="3009613"/>
            <a:ext cx="5885179" cy="533400"/>
          </a:xfrm>
        </p:spPr>
        <p:txBody>
          <a:bodyPr bIns="0" anchor="b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DAE3299D-125C-8DBC-60F9-82920ADE34E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4242" y="3635783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o4.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B84261D4-8740-689B-A5CA-C6442BC13E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43379" y="3638169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D4393D6-D866-E411-A222-2FE8B99C4D3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242" y="4264656"/>
            <a:ext cx="788639" cy="533400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  <a:defRPr sz="4400" b="0" spc="100" baseline="-25000">
                <a:solidFill>
                  <a:schemeClr val="tx2"/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o5.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94666BC0-682D-FE04-6EC3-AA81EA3F96F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43379" y="4269747"/>
            <a:ext cx="5885179" cy="533400"/>
          </a:xfrm>
        </p:spPr>
        <p:txBody>
          <a:bodyPr bIns="0" anchor="b"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4737091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615541" y="715654"/>
            <a:ext cx="4786877" cy="151831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605708" y="2431477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5708" y="3348617"/>
            <a:ext cx="2699066" cy="2569866"/>
          </a:xfrm>
        </p:spPr>
        <p:txBody>
          <a:bodyPr lIns="91440" tIns="0">
            <a:normAutofit/>
          </a:bodyPr>
          <a:lstStyle>
            <a:lvl1pPr marL="274320" indent="-274320">
              <a:spcAft>
                <a:spcPts val="600"/>
              </a:spcAft>
              <a:buFont typeface="Courier New" panose="02070309020205020404" pitchFamily="49" charset="0"/>
              <a:buChar char="o"/>
              <a:defRPr sz="1400">
                <a:solidFill>
                  <a:schemeClr val="bg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67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F88AD-4B54-9DC5-D315-825BE9FCEE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2252076"/>
            <a:ext cx="5797550" cy="305176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55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(Single lin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408820"/>
            <a:ext cx="8935507" cy="949467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0D7E9A-1E17-C6A0-31A6-F6F620FF9E8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6322" y="1986061"/>
            <a:ext cx="5797550" cy="4015244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B8C35C0-4758-2887-0763-E7879584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3537" y="-1946"/>
            <a:ext cx="3601340" cy="6881814"/>
          </a:xfrm>
          <a:custGeom>
            <a:avLst/>
            <a:gdLst>
              <a:gd name="connsiteX0" fmla="*/ 3601340 w 3601340"/>
              <a:gd name="connsiteY0" fmla="*/ 0 h 6881814"/>
              <a:gd name="connsiteX1" fmla="*/ 0 w 3601340"/>
              <a:gd name="connsiteY1" fmla="*/ 0 h 6881814"/>
              <a:gd name="connsiteX2" fmla="*/ 0 w 3601340"/>
              <a:gd name="connsiteY2" fmla="*/ 6881815 h 6881814"/>
              <a:gd name="connsiteX3" fmla="*/ 1064235 w 3601340"/>
              <a:gd name="connsiteY3" fmla="*/ 6881815 h 6881814"/>
              <a:gd name="connsiteX4" fmla="*/ 1441045 w 3601340"/>
              <a:gd name="connsiteY4" fmla="*/ 5490188 h 6881814"/>
              <a:gd name="connsiteX5" fmla="*/ 1835678 w 3601340"/>
              <a:gd name="connsiteY5" fmla="*/ 4034957 h 6881814"/>
              <a:gd name="connsiteX6" fmla="*/ 2045724 w 3601340"/>
              <a:gd name="connsiteY6" fmla="*/ 3914112 h 6881814"/>
              <a:gd name="connsiteX7" fmla="*/ 2166660 w 3601340"/>
              <a:gd name="connsiteY7" fmla="*/ 4124001 h 6881814"/>
              <a:gd name="connsiteX8" fmla="*/ 1906966 w 3601340"/>
              <a:gd name="connsiteY8" fmla="*/ 5081858 h 6881814"/>
              <a:gd name="connsiteX9" fmla="*/ 2027902 w 3601340"/>
              <a:gd name="connsiteY9" fmla="*/ 5291747 h 6881814"/>
              <a:gd name="connsiteX10" fmla="*/ 2227765 w 3601340"/>
              <a:gd name="connsiteY10" fmla="*/ 5198887 h 6881814"/>
              <a:gd name="connsiteX11" fmla="*/ 2570204 w 3601340"/>
              <a:gd name="connsiteY11" fmla="*/ 3923016 h 6881814"/>
              <a:gd name="connsiteX12" fmla="*/ 2602029 w 3601340"/>
              <a:gd name="connsiteY12" fmla="*/ 3799627 h 6881814"/>
              <a:gd name="connsiteX13" fmla="*/ 3601340 w 3601340"/>
              <a:gd name="connsiteY13" fmla="*/ 0 h 688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601340" h="6881814">
                <a:moveTo>
                  <a:pt x="3601340" y="0"/>
                </a:moveTo>
                <a:lnTo>
                  <a:pt x="0" y="0"/>
                </a:lnTo>
                <a:lnTo>
                  <a:pt x="0" y="6881815"/>
                </a:lnTo>
                <a:lnTo>
                  <a:pt x="1064235" y="6881815"/>
                </a:lnTo>
                <a:lnTo>
                  <a:pt x="1441045" y="5490188"/>
                </a:lnTo>
                <a:lnTo>
                  <a:pt x="1835678" y="4034957"/>
                </a:lnTo>
                <a:cubicBezTo>
                  <a:pt x="1859865" y="3943369"/>
                  <a:pt x="1954068" y="3889943"/>
                  <a:pt x="2045724" y="3914112"/>
                </a:cubicBezTo>
                <a:cubicBezTo>
                  <a:pt x="2137381" y="3938281"/>
                  <a:pt x="2190847" y="4032413"/>
                  <a:pt x="2166660" y="4124001"/>
                </a:cubicBezTo>
                <a:lnTo>
                  <a:pt x="1906966" y="5081858"/>
                </a:lnTo>
                <a:cubicBezTo>
                  <a:pt x="1882779" y="5173446"/>
                  <a:pt x="1936246" y="5267578"/>
                  <a:pt x="2027902" y="5291747"/>
                </a:cubicBezTo>
                <a:cubicBezTo>
                  <a:pt x="2109375" y="5313372"/>
                  <a:pt x="2193393" y="5272666"/>
                  <a:pt x="2227765" y="5198887"/>
                </a:cubicBezTo>
                <a:lnTo>
                  <a:pt x="2570204" y="3923016"/>
                </a:lnTo>
                <a:lnTo>
                  <a:pt x="2602029" y="3799627"/>
                </a:lnTo>
                <a:lnTo>
                  <a:pt x="360134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96322" y="320040"/>
            <a:ext cx="6732237" cy="1524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6322" y="2252394"/>
            <a:ext cx="5797518" cy="2532966"/>
          </a:xfrm>
        </p:spPr>
        <p:txBody>
          <a:bodyPr lIns="91440" bIns="0" anchor="t">
            <a:normAutofit/>
          </a:bodyPr>
          <a:lstStyle>
            <a:lvl1pPr marL="0" indent="0">
              <a:spcBef>
                <a:spcPts val="600"/>
              </a:spcBef>
              <a:spcAft>
                <a:spcPts val="1800"/>
              </a:spcAft>
              <a:buNone/>
              <a:defRPr sz="1400"/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1359A1-A1B1-9DC6-08B9-8042E7FBA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6889763" y="0"/>
            <a:ext cx="1822122" cy="6871447"/>
          </a:xfrm>
          <a:prstGeom prst="line">
            <a:avLst/>
          </a:prstGeom>
          <a:ln w="222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flipH="1">
            <a:off x="7163691" y="0"/>
            <a:ext cx="5024825" cy="6858000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655820 w 5840730"/>
              <a:gd name="connsiteY6" fmla="*/ 1770075 h 6887937"/>
              <a:gd name="connsiteX7" fmla="*/ 3893820 w 5840730"/>
              <a:gd name="connsiteY7" fmla="*/ 4688535 h 6887937"/>
              <a:gd name="connsiteX8" fmla="*/ 3992880 w 5840730"/>
              <a:gd name="connsiteY8" fmla="*/ 490570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3893820 w 5840730"/>
              <a:gd name="connsiteY6" fmla="*/ 4688535 h 6887937"/>
              <a:gd name="connsiteX7" fmla="*/ 3992880 w 5840730"/>
              <a:gd name="connsiteY7" fmla="*/ 490570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686300 w 5840730"/>
              <a:gd name="connsiteY10" fmla="*/ 371317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3893820 w 5840730"/>
              <a:gd name="connsiteY5" fmla="*/ 4688535 h 6887937"/>
              <a:gd name="connsiteX6" fmla="*/ 3992880 w 5840730"/>
              <a:gd name="connsiteY6" fmla="*/ 490570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686300 w 5840730"/>
              <a:gd name="connsiteY9" fmla="*/ 371317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3893820 w 5840730"/>
              <a:gd name="connsiteY4" fmla="*/ 4688535 h 6887937"/>
              <a:gd name="connsiteX5" fmla="*/ 3992880 w 5840730"/>
              <a:gd name="connsiteY5" fmla="*/ 4905705 h 6887937"/>
              <a:gd name="connsiteX6" fmla="*/ 4213860 w 5840730"/>
              <a:gd name="connsiteY6" fmla="*/ 4757115 h 6887937"/>
              <a:gd name="connsiteX7" fmla="*/ 4457700 w 5840730"/>
              <a:gd name="connsiteY7" fmla="*/ 3842715 h 6887937"/>
              <a:gd name="connsiteX8" fmla="*/ 4686300 w 5840730"/>
              <a:gd name="connsiteY8" fmla="*/ 371317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3893820 w 5840730"/>
              <a:gd name="connsiteY3" fmla="*/ 4688535 h 6887937"/>
              <a:gd name="connsiteX4" fmla="*/ 3992880 w 5840730"/>
              <a:gd name="connsiteY4" fmla="*/ 4905705 h 6887937"/>
              <a:gd name="connsiteX5" fmla="*/ 4213860 w 5840730"/>
              <a:gd name="connsiteY5" fmla="*/ 4757115 h 6887937"/>
              <a:gd name="connsiteX6" fmla="*/ 4457700 w 5840730"/>
              <a:gd name="connsiteY6" fmla="*/ 3842715 h 6887937"/>
              <a:gd name="connsiteX7" fmla="*/ 4686300 w 5840730"/>
              <a:gd name="connsiteY7" fmla="*/ 371317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3893820 w 5840730"/>
              <a:gd name="connsiteY2" fmla="*/ 4688535 h 6887937"/>
              <a:gd name="connsiteX3" fmla="*/ 3992880 w 5840730"/>
              <a:gd name="connsiteY3" fmla="*/ 4905705 h 6887937"/>
              <a:gd name="connsiteX4" fmla="*/ 4213860 w 5840730"/>
              <a:gd name="connsiteY4" fmla="*/ 4757115 h 6887937"/>
              <a:gd name="connsiteX5" fmla="*/ 4457700 w 5840730"/>
              <a:gd name="connsiteY5" fmla="*/ 3842715 h 6887937"/>
              <a:gd name="connsiteX6" fmla="*/ 4686300 w 5840730"/>
              <a:gd name="connsiteY6" fmla="*/ 371317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4790753"/>
              <a:gd name="connsiteY0" fmla="*/ 0 h 6887937"/>
              <a:gd name="connsiteX1" fmla="*/ 2674743 w 4790753"/>
              <a:gd name="connsiteY1" fmla="*/ 49345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893820 w 4790753"/>
              <a:gd name="connsiteY2" fmla="*/ 4688535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97763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310950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90698 w 4790753"/>
              <a:gd name="connsiteY2" fmla="*/ 3504252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412040 w 4790753"/>
              <a:gd name="connsiteY2" fmla="*/ 3464777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244891 w 4790753"/>
              <a:gd name="connsiteY2" fmla="*/ 3464778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4790753"/>
              <a:gd name="connsiteY0" fmla="*/ 0 h 6887937"/>
              <a:gd name="connsiteX1" fmla="*/ 2487931 w 4790753"/>
              <a:gd name="connsiteY1" fmla="*/ 0 h 6887937"/>
              <a:gd name="connsiteX2" fmla="*/ 3392375 w 4790753"/>
              <a:gd name="connsiteY2" fmla="*/ 3464779 h 6887937"/>
              <a:gd name="connsiteX3" fmla="*/ 3992880 w 4790753"/>
              <a:gd name="connsiteY3" fmla="*/ 4905705 h 6887937"/>
              <a:gd name="connsiteX4" fmla="*/ 4213860 w 4790753"/>
              <a:gd name="connsiteY4" fmla="*/ 4757115 h 6887937"/>
              <a:gd name="connsiteX5" fmla="*/ 4457700 w 4790753"/>
              <a:gd name="connsiteY5" fmla="*/ 3842715 h 6887937"/>
              <a:gd name="connsiteX6" fmla="*/ 4686300 w 4790753"/>
              <a:gd name="connsiteY6" fmla="*/ 3713175 h 6887937"/>
              <a:gd name="connsiteX7" fmla="*/ 4785360 w 4790753"/>
              <a:gd name="connsiteY7" fmla="*/ 3926535 h 6887937"/>
              <a:gd name="connsiteX8" fmla="*/ 4028621 w 4790753"/>
              <a:gd name="connsiteY8" fmla="*/ 6887937 h 6887937"/>
              <a:gd name="connsiteX9" fmla="*/ 0 w 4790753"/>
              <a:gd name="connsiteY9" fmla="*/ 6877051 h 6887937"/>
              <a:gd name="connsiteX10" fmla="*/ 0 w 4790753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392375 w 5110169"/>
              <a:gd name="connsiteY2" fmla="*/ 3464779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66000 w 5110169"/>
              <a:gd name="connsiteY2" fmla="*/ 4629324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16839 w 5110169"/>
              <a:gd name="connsiteY2" fmla="*/ 4550372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589019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92880 w 5110169"/>
              <a:gd name="connsiteY3" fmla="*/ 4905705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034002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3953550 w 5110169"/>
              <a:gd name="connsiteY3" fmla="*/ 5300466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42040 w 5110169"/>
              <a:gd name="connsiteY3" fmla="*/ 5566930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677510 w 5110169"/>
              <a:gd name="connsiteY2" fmla="*/ 4510896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05329 w 5110169"/>
              <a:gd name="connsiteY2" fmla="*/ 4974740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775832 w 5110169"/>
              <a:gd name="connsiteY2" fmla="*/ 503395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32208 w 5110169"/>
              <a:gd name="connsiteY3" fmla="*/ 5379419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213860 w 5110169"/>
              <a:gd name="connsiteY4" fmla="*/ 4757115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4457700 w 5110169"/>
              <a:gd name="connsiteY5" fmla="*/ 384271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686300 w 5110169"/>
              <a:gd name="connsiteY6" fmla="*/ 3713175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785360 w 5110169"/>
              <a:gd name="connsiteY7" fmla="*/ 3926535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198620 w 5110169"/>
              <a:gd name="connsiteY7" fmla="*/ 4133044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110169"/>
              <a:gd name="connsiteY0" fmla="*/ 0 h 6887937"/>
              <a:gd name="connsiteX1" fmla="*/ 2487931 w 5110169"/>
              <a:gd name="connsiteY1" fmla="*/ 0 h 6887937"/>
              <a:gd name="connsiteX2" fmla="*/ 3834825 w 5110169"/>
              <a:gd name="connsiteY2" fmla="*/ 5142514 h 6887937"/>
              <a:gd name="connsiteX3" fmla="*/ 4074118 w 5110169"/>
              <a:gd name="connsiteY3" fmla="*/ 5314407 h 6887937"/>
              <a:gd name="connsiteX4" fmla="*/ 4168140 w 5110169"/>
              <a:gd name="connsiteY4" fmla="*/ 5055407 h 6887937"/>
              <a:gd name="connsiteX5" fmla="*/ 3935730 w 5110169"/>
              <a:gd name="connsiteY5" fmla="*/ 4175425 h 6887937"/>
              <a:gd name="connsiteX6" fmla="*/ 4061460 w 5110169"/>
              <a:gd name="connsiteY6" fmla="*/ 3931157 h 6887937"/>
              <a:gd name="connsiteX7" fmla="*/ 4251960 w 5110169"/>
              <a:gd name="connsiteY7" fmla="*/ 4071856 h 6887937"/>
              <a:gd name="connsiteX8" fmla="*/ 5110169 w 5110169"/>
              <a:gd name="connsiteY8" fmla="*/ 6887937 h 6887937"/>
              <a:gd name="connsiteX9" fmla="*/ 0 w 5110169"/>
              <a:gd name="connsiteY9" fmla="*/ 6877051 h 6887937"/>
              <a:gd name="connsiteX10" fmla="*/ 0 w 5110169"/>
              <a:gd name="connsiteY10" fmla="*/ 0 h 6887937"/>
              <a:gd name="connsiteX0" fmla="*/ 0 w 5030921"/>
              <a:gd name="connsiteY0" fmla="*/ 0 h 6877051"/>
              <a:gd name="connsiteX1" fmla="*/ 2487931 w 5030921"/>
              <a:gd name="connsiteY1" fmla="*/ 0 h 6877051"/>
              <a:gd name="connsiteX2" fmla="*/ 3834825 w 5030921"/>
              <a:gd name="connsiteY2" fmla="*/ 5142514 h 6877051"/>
              <a:gd name="connsiteX3" fmla="*/ 4074118 w 5030921"/>
              <a:gd name="connsiteY3" fmla="*/ 5314407 h 6877051"/>
              <a:gd name="connsiteX4" fmla="*/ 4168140 w 5030921"/>
              <a:gd name="connsiteY4" fmla="*/ 5055407 h 6877051"/>
              <a:gd name="connsiteX5" fmla="*/ 3935730 w 5030921"/>
              <a:gd name="connsiteY5" fmla="*/ 4175425 h 6877051"/>
              <a:gd name="connsiteX6" fmla="*/ 4061460 w 5030921"/>
              <a:gd name="connsiteY6" fmla="*/ 3931157 h 6877051"/>
              <a:gd name="connsiteX7" fmla="*/ 4251960 w 5030921"/>
              <a:gd name="connsiteY7" fmla="*/ 4071856 h 6877051"/>
              <a:gd name="connsiteX8" fmla="*/ 5030921 w 5030921"/>
              <a:gd name="connsiteY8" fmla="*/ 6875699 h 6877051"/>
              <a:gd name="connsiteX9" fmla="*/ 0 w 5030921"/>
              <a:gd name="connsiteY9" fmla="*/ 6877051 h 6877051"/>
              <a:gd name="connsiteX10" fmla="*/ 0 w 5030921"/>
              <a:gd name="connsiteY10" fmla="*/ 0 h 6877051"/>
              <a:gd name="connsiteX0" fmla="*/ 0 w 4963865"/>
              <a:gd name="connsiteY0" fmla="*/ 0 h 6877051"/>
              <a:gd name="connsiteX1" fmla="*/ 2487931 w 4963865"/>
              <a:gd name="connsiteY1" fmla="*/ 0 h 6877051"/>
              <a:gd name="connsiteX2" fmla="*/ 3834825 w 4963865"/>
              <a:gd name="connsiteY2" fmla="*/ 5142514 h 6877051"/>
              <a:gd name="connsiteX3" fmla="*/ 4074118 w 4963865"/>
              <a:gd name="connsiteY3" fmla="*/ 5314407 h 6877051"/>
              <a:gd name="connsiteX4" fmla="*/ 4168140 w 4963865"/>
              <a:gd name="connsiteY4" fmla="*/ 5055407 h 6877051"/>
              <a:gd name="connsiteX5" fmla="*/ 3935730 w 4963865"/>
              <a:gd name="connsiteY5" fmla="*/ 4175425 h 6877051"/>
              <a:gd name="connsiteX6" fmla="*/ 4061460 w 4963865"/>
              <a:gd name="connsiteY6" fmla="*/ 3931157 h 6877051"/>
              <a:gd name="connsiteX7" fmla="*/ 4251960 w 4963865"/>
              <a:gd name="connsiteY7" fmla="*/ 4071856 h 6877051"/>
              <a:gd name="connsiteX8" fmla="*/ 4963865 w 4963865"/>
              <a:gd name="connsiteY8" fmla="*/ 6875699 h 6877051"/>
              <a:gd name="connsiteX9" fmla="*/ 0 w 4963865"/>
              <a:gd name="connsiteY9" fmla="*/ 6877051 h 6877051"/>
              <a:gd name="connsiteX10" fmla="*/ 0 w 4963865"/>
              <a:gd name="connsiteY10" fmla="*/ 0 h 6877051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31157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41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79198 w 5024825"/>
              <a:gd name="connsiteY3" fmla="*/ 5441882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  <a:gd name="connsiteX0" fmla="*/ 0 w 5024825"/>
              <a:gd name="connsiteY0" fmla="*/ 0 h 6881818"/>
              <a:gd name="connsiteX1" fmla="*/ 2487931 w 5024825"/>
              <a:gd name="connsiteY1" fmla="*/ 0 h 6881818"/>
              <a:gd name="connsiteX2" fmla="*/ 3834825 w 5024825"/>
              <a:gd name="connsiteY2" fmla="*/ 5142514 h 6881818"/>
              <a:gd name="connsiteX3" fmla="*/ 4048718 w 5024825"/>
              <a:gd name="connsiteY3" fmla="*/ 5314407 h 6881818"/>
              <a:gd name="connsiteX4" fmla="*/ 4168140 w 5024825"/>
              <a:gd name="connsiteY4" fmla="*/ 5055407 h 6881818"/>
              <a:gd name="connsiteX5" fmla="*/ 3935730 w 5024825"/>
              <a:gd name="connsiteY5" fmla="*/ 4175425 h 6881818"/>
              <a:gd name="connsiteX6" fmla="*/ 4061460 w 5024825"/>
              <a:gd name="connsiteY6" fmla="*/ 3941355 h 6881818"/>
              <a:gd name="connsiteX7" fmla="*/ 4251960 w 5024825"/>
              <a:gd name="connsiteY7" fmla="*/ 4071856 h 6881818"/>
              <a:gd name="connsiteX8" fmla="*/ 5024825 w 5024825"/>
              <a:gd name="connsiteY8" fmla="*/ 6881818 h 6881818"/>
              <a:gd name="connsiteX9" fmla="*/ 0 w 5024825"/>
              <a:gd name="connsiteY9" fmla="*/ 6877051 h 6881818"/>
              <a:gd name="connsiteX10" fmla="*/ 0 w 5024825"/>
              <a:gd name="connsiteY10" fmla="*/ 0 h 688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24825" h="6881818">
                <a:moveTo>
                  <a:pt x="0" y="0"/>
                </a:moveTo>
                <a:lnTo>
                  <a:pt x="2487931" y="0"/>
                </a:lnTo>
                <a:lnTo>
                  <a:pt x="3834825" y="5142514"/>
                </a:lnTo>
                <a:cubicBezTo>
                  <a:pt x="3851116" y="5182666"/>
                  <a:pt x="3878538" y="5351369"/>
                  <a:pt x="4048718" y="5314407"/>
                </a:cubicBezTo>
                <a:cubicBezTo>
                  <a:pt x="4218898" y="5277445"/>
                  <a:pt x="4184015" y="5205230"/>
                  <a:pt x="4168140" y="5055407"/>
                </a:cubicBezTo>
                <a:lnTo>
                  <a:pt x="3935730" y="4175425"/>
                </a:lnTo>
                <a:cubicBezTo>
                  <a:pt x="3924300" y="4083966"/>
                  <a:pt x="3902710" y="3989870"/>
                  <a:pt x="4061460" y="3941355"/>
                </a:cubicBezTo>
                <a:cubicBezTo>
                  <a:pt x="4194810" y="3923207"/>
                  <a:pt x="4213860" y="4007005"/>
                  <a:pt x="4251960" y="4071856"/>
                </a:cubicBezTo>
                <a:lnTo>
                  <a:pt x="5024825" y="6881818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38829F9-FA07-E84B-ED85-A3958046C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4430" y="5008931"/>
            <a:ext cx="3842918" cy="43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7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27DC4C-0653-4DB5-ABFE-50764C59A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7368" y="270880"/>
            <a:ext cx="11297264" cy="1524000"/>
          </a:xfrm>
        </p:spPr>
        <p:txBody>
          <a:bodyPr anchor="ctr">
            <a:normAutofit/>
          </a:bodyPr>
          <a:lstStyle>
            <a:lvl1pPr algn="ctr">
              <a:lnSpc>
                <a:spcPct val="90000"/>
              </a:lnSpc>
              <a:defRPr sz="3600" spc="1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01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319A446-9DC9-77CB-F6E0-D5CC1C0C8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233290" y="0"/>
            <a:ext cx="2740011" cy="6850028"/>
            <a:chOff x="8233290" y="0"/>
            <a:chExt cx="2740011" cy="685002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51D0537-C777-0B20-2AE3-6DD522E242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33290" y="0"/>
              <a:ext cx="2740011" cy="6850028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64F46914-ADE7-0BE9-0C39-280FE8F3B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01841" y="4372451"/>
              <a:ext cx="878334" cy="170500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0CF8376-A762-054E-EA3C-FF9430AD9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9099" y="286603"/>
            <a:ext cx="11373803" cy="1450757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B00516E-9699-821C-0371-67A8478E10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1835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87E0A2EC-564E-BDA2-2E74-CEA1D54B10C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239419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DA7890-E49A-5536-1939-2B9589558E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05817" y="3989405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4A1E2517-8244-627B-E6B6-4EF4FEDCA10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51092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054FC79A-A756-FC67-CBF8-0078E8F8C1A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72159" y="2954840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EBE00383-F339-E668-9399-D2DC9718C39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38557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71A788CA-392F-F29F-08CD-FBCB24BA793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95403" y="1894376"/>
            <a:ext cx="2847975" cy="3390899"/>
          </a:xfrm>
          <a:prstGeom prst="roundRect">
            <a:avLst/>
          </a:prstGeom>
          <a:solidFill>
            <a:schemeClr val="tx1"/>
          </a:solidFill>
          <a:ln w="31750">
            <a:solidFill>
              <a:schemeClr val="accent1"/>
            </a:solidFill>
          </a:ln>
        </p:spPr>
        <p:txBody>
          <a:bodyPr lIns="0" tIns="274320" bIns="0" anchor="t">
            <a:normAutofit/>
          </a:bodyPr>
          <a:lstStyle>
            <a:lvl1pPr marL="0" indent="0" algn="ctr">
              <a:spcBef>
                <a:spcPts val="600"/>
              </a:spcBef>
              <a:spcAft>
                <a:spcPts val="1800"/>
              </a:spcAft>
              <a:buNone/>
              <a:defRPr sz="2400">
                <a:solidFill>
                  <a:schemeClr val="accent1"/>
                </a:solidFill>
                <a:latin typeface="+mj-lt"/>
              </a:defRPr>
            </a:lvl1pPr>
            <a:lvl2pPr marL="201168" indent="0">
              <a:buNone/>
              <a:defRPr/>
            </a:lvl2pPr>
            <a:lvl3pPr marL="384048" indent="0">
              <a:buNone/>
              <a:defRPr/>
            </a:lvl3pPr>
            <a:lvl4pPr marL="566928" indent="0">
              <a:buNone/>
              <a:defRPr/>
            </a:lvl4pPr>
            <a:lvl5pPr marL="749808" indent="0">
              <a:buNone/>
              <a:defRPr/>
            </a:lvl5pPr>
          </a:lstStyle>
          <a:p>
            <a:r>
              <a:rPr lang="en-US" dirty="0"/>
              <a:t>Add Subtitle here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6E7FBECC-1456-B16C-B42F-61BAE986F27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16470" y="2833688"/>
            <a:ext cx="1005840" cy="914400"/>
          </a:xfrm>
        </p:spPr>
        <p:txBody>
          <a:bodyPr>
            <a:normAutofit/>
          </a:bodyPr>
          <a:lstStyle>
            <a:lvl1pPr algn="ctr"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984A0CD0-C9DF-C8B2-FEE6-05F2F040324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282868" y="3989404"/>
            <a:ext cx="2275880" cy="893763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/>
            </a:lvl2pPr>
            <a:lvl3pPr marL="384048" indent="0">
              <a:buNone/>
              <a:defRPr sz="1200"/>
            </a:lvl3pPr>
            <a:lvl4pPr marL="566928" indent="0">
              <a:buNone/>
              <a:defRPr sz="1200"/>
            </a:lvl4pPr>
            <a:lvl5pPr marL="749808" indent="0">
              <a:buNone/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28D89004-F984-BB7D-2489-E7EC55129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4241" y="6290774"/>
            <a:ext cx="6637071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E2790754-E9EF-9F79-825B-5AB348DFA6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sson Summar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99788" y="353962"/>
            <a:ext cx="4786877" cy="983225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99788" y="1517074"/>
            <a:ext cx="4786877" cy="763899"/>
          </a:xfrm>
        </p:spPr>
        <p:txBody>
          <a:bodyPr lIns="91440" tIns="91440" rIns="91440" bIns="0">
            <a:norm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2400" cap="none" spc="0" baseline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F200699-2797-D741-1EC1-B83FCA4B197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2235"/>
            <a:ext cx="5840730" cy="6862275"/>
          </a:xfrm>
          <a:custGeom>
            <a:avLst/>
            <a:gdLst>
              <a:gd name="connsiteX0" fmla="*/ 0 w 6064250"/>
              <a:gd name="connsiteY0" fmla="*/ 0 h 6877051"/>
              <a:gd name="connsiteX1" fmla="*/ 606425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6064250"/>
              <a:gd name="connsiteY0" fmla="*/ 0 h 6877051"/>
              <a:gd name="connsiteX1" fmla="*/ 5840730 w 6064250"/>
              <a:gd name="connsiteY1" fmla="*/ 0 h 6877051"/>
              <a:gd name="connsiteX2" fmla="*/ 6064250 w 6064250"/>
              <a:gd name="connsiteY2" fmla="*/ 6877051 h 6877051"/>
              <a:gd name="connsiteX3" fmla="*/ 0 w 6064250"/>
              <a:gd name="connsiteY3" fmla="*/ 6877051 h 6877051"/>
              <a:gd name="connsiteX4" fmla="*/ 0 w 6064250"/>
              <a:gd name="connsiteY4" fmla="*/ 0 h 6877051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4028621 w 5840730"/>
              <a:gd name="connsiteY2" fmla="*/ 6887937 h 6887937"/>
              <a:gd name="connsiteX3" fmla="*/ 0 w 5840730"/>
              <a:gd name="connsiteY3" fmla="*/ 6877051 h 6887937"/>
              <a:gd name="connsiteX4" fmla="*/ 0 w 5840730"/>
              <a:gd name="connsiteY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028621 w 5840730"/>
              <a:gd name="connsiteY3" fmla="*/ 6887937 h 6887937"/>
              <a:gd name="connsiteX4" fmla="*/ 0 w 5840730"/>
              <a:gd name="connsiteY4" fmla="*/ 6877051 h 6887937"/>
              <a:gd name="connsiteX5" fmla="*/ 0 w 5840730"/>
              <a:gd name="connsiteY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028621 w 5840730"/>
              <a:gd name="connsiteY4" fmla="*/ 6887937 h 6887937"/>
              <a:gd name="connsiteX5" fmla="*/ 0 w 5840730"/>
              <a:gd name="connsiteY5" fmla="*/ 6877051 h 6887937"/>
              <a:gd name="connsiteX6" fmla="*/ 0 w 5840730"/>
              <a:gd name="connsiteY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785360 w 5840730"/>
              <a:gd name="connsiteY4" fmla="*/ 3926535 h 6887937"/>
              <a:gd name="connsiteX5" fmla="*/ 4028621 w 5840730"/>
              <a:gd name="connsiteY5" fmla="*/ 6887937 h 6887937"/>
              <a:gd name="connsiteX6" fmla="*/ 0 w 5840730"/>
              <a:gd name="connsiteY6" fmla="*/ 6877051 h 6887937"/>
              <a:gd name="connsiteX7" fmla="*/ 0 w 5840730"/>
              <a:gd name="connsiteY7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91100 w 5840730"/>
              <a:gd name="connsiteY3" fmla="*/ 313405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22520 w 5840730"/>
              <a:gd name="connsiteY4" fmla="*/ 3415995 h 6887937"/>
              <a:gd name="connsiteX5" fmla="*/ 4785360 w 5840730"/>
              <a:gd name="connsiteY5" fmla="*/ 3926535 h 6887937"/>
              <a:gd name="connsiteX6" fmla="*/ 4028621 w 5840730"/>
              <a:gd name="connsiteY6" fmla="*/ 6887937 h 6887937"/>
              <a:gd name="connsiteX7" fmla="*/ 0 w 5840730"/>
              <a:gd name="connsiteY7" fmla="*/ 6877051 h 6887937"/>
              <a:gd name="connsiteX8" fmla="*/ 0 w 5840730"/>
              <a:gd name="connsiteY8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22520 w 5840730"/>
              <a:gd name="connsiteY5" fmla="*/ 3415995 h 6887937"/>
              <a:gd name="connsiteX6" fmla="*/ 4785360 w 5840730"/>
              <a:gd name="connsiteY6" fmla="*/ 3926535 h 6887937"/>
              <a:gd name="connsiteX7" fmla="*/ 4028621 w 5840730"/>
              <a:gd name="connsiteY7" fmla="*/ 6887937 h 6887937"/>
              <a:gd name="connsiteX8" fmla="*/ 0 w 5840730"/>
              <a:gd name="connsiteY8" fmla="*/ 6877051 h 6887937"/>
              <a:gd name="connsiteX9" fmla="*/ 0 w 5840730"/>
              <a:gd name="connsiteY9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4922520 w 5840730"/>
              <a:gd name="connsiteY6" fmla="*/ 3415995 h 6887937"/>
              <a:gd name="connsiteX7" fmla="*/ 4785360 w 5840730"/>
              <a:gd name="connsiteY7" fmla="*/ 3926535 h 6887937"/>
              <a:gd name="connsiteX8" fmla="*/ 4028621 w 5840730"/>
              <a:gd name="connsiteY8" fmla="*/ 6887937 h 6887937"/>
              <a:gd name="connsiteX9" fmla="*/ 0 w 5840730"/>
              <a:gd name="connsiteY9" fmla="*/ 6877051 h 6887937"/>
              <a:gd name="connsiteX10" fmla="*/ 0 w 5840730"/>
              <a:gd name="connsiteY10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922520 w 5840730"/>
              <a:gd name="connsiteY7" fmla="*/ 341599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457700 w 5840730"/>
              <a:gd name="connsiteY7" fmla="*/ 3842715 h 6887937"/>
              <a:gd name="connsiteX8" fmla="*/ 4785360 w 5840730"/>
              <a:gd name="connsiteY8" fmla="*/ 3926535 h 6887937"/>
              <a:gd name="connsiteX9" fmla="*/ 4028621 w 5840730"/>
              <a:gd name="connsiteY9" fmla="*/ 6887937 h 6887937"/>
              <a:gd name="connsiteX10" fmla="*/ 0 w 5840730"/>
              <a:gd name="connsiteY10" fmla="*/ 6877051 h 6887937"/>
              <a:gd name="connsiteX11" fmla="*/ 0 w 5840730"/>
              <a:gd name="connsiteY11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655820 w 5840730"/>
              <a:gd name="connsiteY5" fmla="*/ 1770075 h 6887937"/>
              <a:gd name="connsiteX6" fmla="*/ 3901440 w 5840730"/>
              <a:gd name="connsiteY6" fmla="*/ 4696155 h 6887937"/>
              <a:gd name="connsiteX7" fmla="*/ 4213860 w 5840730"/>
              <a:gd name="connsiteY7" fmla="*/ 4757115 h 6887937"/>
              <a:gd name="connsiteX8" fmla="*/ 4457700 w 5840730"/>
              <a:gd name="connsiteY8" fmla="*/ 3842715 h 6887937"/>
              <a:gd name="connsiteX9" fmla="*/ 4785360 w 5840730"/>
              <a:gd name="connsiteY9" fmla="*/ 3926535 h 6887937"/>
              <a:gd name="connsiteX10" fmla="*/ 4028621 w 5840730"/>
              <a:gd name="connsiteY10" fmla="*/ 6887937 h 6887937"/>
              <a:gd name="connsiteX11" fmla="*/ 0 w 5840730"/>
              <a:gd name="connsiteY11" fmla="*/ 6877051 h 6887937"/>
              <a:gd name="connsiteX12" fmla="*/ 0 w 5840730"/>
              <a:gd name="connsiteY12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937760 w 5840730"/>
              <a:gd name="connsiteY5" fmla="*/ 16100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95850 w 5840730"/>
              <a:gd name="connsiteY5" fmla="*/ 160243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5006340 w 5840730"/>
              <a:gd name="connsiteY4" fmla="*/ 182341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94910 w 5840730"/>
              <a:gd name="connsiteY4" fmla="*/ 185770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56810 w 5840730"/>
              <a:gd name="connsiteY4" fmla="*/ 186532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754880 w 5840730"/>
              <a:gd name="connsiteY3" fmla="*/ 2692095 h 6887937"/>
              <a:gd name="connsiteX4" fmla="*/ 4979670 w 5840730"/>
              <a:gd name="connsiteY4" fmla="*/ 1846275 h 6887937"/>
              <a:gd name="connsiteX5" fmla="*/ 4872990 w 5840730"/>
              <a:gd name="connsiteY5" fmla="*/ 1571955 h 6887937"/>
              <a:gd name="connsiteX6" fmla="*/ 4655820 w 5840730"/>
              <a:gd name="connsiteY6" fmla="*/ 1770075 h 6887937"/>
              <a:gd name="connsiteX7" fmla="*/ 3901440 w 5840730"/>
              <a:gd name="connsiteY7" fmla="*/ 4696155 h 6887937"/>
              <a:gd name="connsiteX8" fmla="*/ 4213860 w 5840730"/>
              <a:gd name="connsiteY8" fmla="*/ 4757115 h 6887937"/>
              <a:gd name="connsiteX9" fmla="*/ 4457700 w 5840730"/>
              <a:gd name="connsiteY9" fmla="*/ 3842715 h 6887937"/>
              <a:gd name="connsiteX10" fmla="*/ 4785360 w 5840730"/>
              <a:gd name="connsiteY10" fmla="*/ 3926535 h 6887937"/>
              <a:gd name="connsiteX11" fmla="*/ 4028621 w 5840730"/>
              <a:gd name="connsiteY11" fmla="*/ 6887937 h 6887937"/>
              <a:gd name="connsiteX12" fmla="*/ 0 w 5840730"/>
              <a:gd name="connsiteY12" fmla="*/ 6877051 h 6887937"/>
              <a:gd name="connsiteX13" fmla="*/ 0 w 5840730"/>
              <a:gd name="connsiteY13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933950 w 5840730"/>
              <a:gd name="connsiteY3" fmla="*/ 273781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61560 w 5840730"/>
              <a:gd name="connsiteY3" fmla="*/ 29435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42510 w 5840730"/>
              <a:gd name="connsiteY3" fmla="*/ 301975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85360 w 5840730"/>
              <a:gd name="connsiteY11" fmla="*/ 3926535 h 6887937"/>
              <a:gd name="connsiteX12" fmla="*/ 4028621 w 5840730"/>
              <a:gd name="connsiteY12" fmla="*/ 6887937 h 6887937"/>
              <a:gd name="connsiteX13" fmla="*/ 0 w 5840730"/>
              <a:gd name="connsiteY13" fmla="*/ 6877051 h 6887937"/>
              <a:gd name="connsiteX14" fmla="*/ 0 w 5840730"/>
              <a:gd name="connsiteY14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560570 w 5840730"/>
              <a:gd name="connsiteY11" fmla="*/ 412084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709160 w 5840730"/>
              <a:gd name="connsiteY11" fmla="*/ 363316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4213860 w 5840730"/>
              <a:gd name="connsiteY9" fmla="*/ 4757115 h 6887937"/>
              <a:gd name="connsiteX10" fmla="*/ 4457700 w 5840730"/>
              <a:gd name="connsiteY10" fmla="*/ 3842715 h 6887937"/>
              <a:gd name="connsiteX11" fmla="*/ 4686300 w 5840730"/>
              <a:gd name="connsiteY11" fmla="*/ 3713175 h 6887937"/>
              <a:gd name="connsiteX12" fmla="*/ 4785360 w 5840730"/>
              <a:gd name="connsiteY12" fmla="*/ 3926535 h 6887937"/>
              <a:gd name="connsiteX13" fmla="*/ 4028621 w 5840730"/>
              <a:gd name="connsiteY13" fmla="*/ 6887937 h 6887937"/>
              <a:gd name="connsiteX14" fmla="*/ 0 w 5840730"/>
              <a:gd name="connsiteY14" fmla="*/ 6877051 h 6887937"/>
              <a:gd name="connsiteX15" fmla="*/ 0 w 5840730"/>
              <a:gd name="connsiteY15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901440 w 5840730"/>
              <a:gd name="connsiteY8" fmla="*/ 469615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  <a:gd name="connsiteX0" fmla="*/ 0 w 5840730"/>
              <a:gd name="connsiteY0" fmla="*/ 0 h 6887937"/>
              <a:gd name="connsiteX1" fmla="*/ 5840730 w 5840730"/>
              <a:gd name="connsiteY1" fmla="*/ 0 h 6887937"/>
              <a:gd name="connsiteX2" fmla="*/ 5090160 w 5840730"/>
              <a:gd name="connsiteY2" fmla="*/ 2775915 h 6887937"/>
              <a:gd name="connsiteX3" fmla="*/ 4853940 w 5840730"/>
              <a:gd name="connsiteY3" fmla="*/ 2962605 h 6887937"/>
              <a:gd name="connsiteX4" fmla="*/ 4754880 w 5840730"/>
              <a:gd name="connsiteY4" fmla="*/ 2692095 h 6887937"/>
              <a:gd name="connsiteX5" fmla="*/ 4979670 w 5840730"/>
              <a:gd name="connsiteY5" fmla="*/ 1846275 h 6887937"/>
              <a:gd name="connsiteX6" fmla="*/ 4872990 w 5840730"/>
              <a:gd name="connsiteY6" fmla="*/ 1571955 h 6887937"/>
              <a:gd name="connsiteX7" fmla="*/ 4655820 w 5840730"/>
              <a:gd name="connsiteY7" fmla="*/ 1770075 h 6887937"/>
              <a:gd name="connsiteX8" fmla="*/ 3893820 w 5840730"/>
              <a:gd name="connsiteY8" fmla="*/ 4688535 h 6887937"/>
              <a:gd name="connsiteX9" fmla="*/ 3992880 w 5840730"/>
              <a:gd name="connsiteY9" fmla="*/ 4905705 h 6887937"/>
              <a:gd name="connsiteX10" fmla="*/ 4213860 w 5840730"/>
              <a:gd name="connsiteY10" fmla="*/ 4757115 h 6887937"/>
              <a:gd name="connsiteX11" fmla="*/ 4457700 w 5840730"/>
              <a:gd name="connsiteY11" fmla="*/ 3842715 h 6887937"/>
              <a:gd name="connsiteX12" fmla="*/ 4686300 w 5840730"/>
              <a:gd name="connsiteY12" fmla="*/ 3713175 h 6887937"/>
              <a:gd name="connsiteX13" fmla="*/ 4785360 w 5840730"/>
              <a:gd name="connsiteY13" fmla="*/ 3926535 h 6887937"/>
              <a:gd name="connsiteX14" fmla="*/ 4028621 w 5840730"/>
              <a:gd name="connsiteY14" fmla="*/ 6887937 h 6887937"/>
              <a:gd name="connsiteX15" fmla="*/ 0 w 5840730"/>
              <a:gd name="connsiteY15" fmla="*/ 6877051 h 6887937"/>
              <a:gd name="connsiteX16" fmla="*/ 0 w 5840730"/>
              <a:gd name="connsiteY16" fmla="*/ 0 h 6887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40730" h="6887937">
                <a:moveTo>
                  <a:pt x="0" y="0"/>
                </a:moveTo>
                <a:lnTo>
                  <a:pt x="5840730" y="0"/>
                </a:lnTo>
                <a:lnTo>
                  <a:pt x="5090160" y="2775915"/>
                </a:lnTo>
                <a:cubicBezTo>
                  <a:pt x="5057140" y="2883865"/>
                  <a:pt x="5020310" y="2976575"/>
                  <a:pt x="4853940" y="2962605"/>
                </a:cubicBezTo>
                <a:cubicBezTo>
                  <a:pt x="4668520" y="2845765"/>
                  <a:pt x="4761230" y="2747975"/>
                  <a:pt x="4754880" y="2692095"/>
                </a:cubicBezTo>
                <a:cubicBezTo>
                  <a:pt x="4845050" y="2355545"/>
                  <a:pt x="4904740" y="2121865"/>
                  <a:pt x="4979670" y="1846275"/>
                </a:cubicBezTo>
                <a:cubicBezTo>
                  <a:pt x="5021580" y="1687525"/>
                  <a:pt x="4996180" y="1615135"/>
                  <a:pt x="4872990" y="1571955"/>
                </a:cubicBezTo>
                <a:cubicBezTo>
                  <a:pt x="4738370" y="1563065"/>
                  <a:pt x="4699000" y="1597355"/>
                  <a:pt x="4655820" y="1770075"/>
                </a:cubicBezTo>
                <a:cubicBezTo>
                  <a:pt x="4671060" y="1858975"/>
                  <a:pt x="3878580" y="4599635"/>
                  <a:pt x="3893820" y="4688535"/>
                </a:cubicBezTo>
                <a:cubicBezTo>
                  <a:pt x="3858895" y="4824425"/>
                  <a:pt x="3925570" y="4880305"/>
                  <a:pt x="3992880" y="4905705"/>
                </a:cubicBezTo>
                <a:cubicBezTo>
                  <a:pt x="4102100" y="4904435"/>
                  <a:pt x="4158615" y="4917135"/>
                  <a:pt x="4213860" y="4757115"/>
                </a:cubicBezTo>
                <a:lnTo>
                  <a:pt x="4457700" y="3842715"/>
                </a:lnTo>
                <a:cubicBezTo>
                  <a:pt x="4481830" y="3756355"/>
                  <a:pt x="4555490" y="3692855"/>
                  <a:pt x="4686300" y="3713175"/>
                </a:cubicBezTo>
                <a:cubicBezTo>
                  <a:pt x="4829810" y="3791915"/>
                  <a:pt x="4782820" y="3882085"/>
                  <a:pt x="4785360" y="3926535"/>
                </a:cubicBezTo>
                <a:lnTo>
                  <a:pt x="4028621" y="6887937"/>
                </a:lnTo>
                <a:lnTo>
                  <a:pt x="0" y="687705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anchor="ctr"/>
          <a:lstStyle>
            <a:lvl1pPr algn="ctr">
              <a:defRPr baseline="-25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A56017-320A-546E-A749-7145642CB9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9788" y="2341261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BC9EC3-C68A-CC9E-C220-8D585A8B43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99789" y="2753247"/>
            <a:ext cx="3852296" cy="817345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46FE873-5DC1-BDE4-557B-F18695033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426666" y="5060315"/>
            <a:ext cx="927943" cy="1801301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E3FA6A1-74D7-3926-C0BF-FECA6C0B03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9788" y="3563285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9487AC4B-B367-6BC8-2DCA-61A43B3264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99788" y="3982578"/>
            <a:ext cx="3860546" cy="529133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4E9A44E-6692-ACFA-4EB0-368490BF35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599788" y="4564818"/>
            <a:ext cx="4796710" cy="401939"/>
          </a:xfrm>
        </p:spPr>
        <p:txBody>
          <a:bodyPr lIns="91440" tIns="0" anchor="b">
            <a:normAutofit/>
          </a:bodyPr>
          <a:lstStyle>
            <a:lvl1pPr marL="0" indent="0">
              <a:spcAft>
                <a:spcPts val="600"/>
              </a:spcAft>
              <a:buFont typeface="Courier New" panose="02070309020205020404" pitchFamily="49" charset="0"/>
              <a:buNone/>
              <a:defRPr sz="2000">
                <a:solidFill>
                  <a:schemeClr val="accent1"/>
                </a:solidFill>
              </a:defRPr>
            </a:lvl1pPr>
            <a:lvl2pPr marL="274320" indent="-274320">
              <a:buFont typeface="Courier New" panose="02070309020205020404" pitchFamily="49" charset="0"/>
              <a:buChar char="o"/>
              <a:defRPr sz="1200">
                <a:solidFill>
                  <a:schemeClr val="bg1"/>
                </a:solidFill>
              </a:defRPr>
            </a:lvl2pPr>
            <a:lvl3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3pPr>
            <a:lvl4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4pPr>
            <a:lvl5pPr marL="274320" indent="-274320">
              <a:buFont typeface="Courier New" panose="02070309020205020404" pitchFamily="49" charset="0"/>
              <a:buChar char="o"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B0B6725-F963-746B-381A-0F998539A0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99788" y="4975138"/>
            <a:ext cx="3860546" cy="852906"/>
          </a:xfrm>
        </p:spPr>
        <p:txBody>
          <a:bodyPr lIns="91440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201168" indent="0">
              <a:buNone/>
              <a:defRPr sz="1200">
                <a:solidFill>
                  <a:schemeClr val="bg1"/>
                </a:solidFill>
              </a:defRPr>
            </a:lvl2pPr>
            <a:lvl3pPr marL="384048" indent="0">
              <a:buNone/>
              <a:defRPr sz="1200">
                <a:solidFill>
                  <a:schemeClr val="bg1"/>
                </a:solidFill>
              </a:defRPr>
            </a:lvl3pPr>
            <a:lvl4pPr marL="566928" indent="0">
              <a:buNone/>
              <a:defRPr sz="1200">
                <a:solidFill>
                  <a:schemeClr val="bg1"/>
                </a:solidFill>
              </a:defRPr>
            </a:lvl4pPr>
            <a:lvl5pPr marL="749808" indent="0">
              <a:buNone/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41920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Add title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8">
            <a:extLst>
              <a:ext uri="{FF2B5EF4-FFF2-40B4-BE49-F238E27FC236}">
                <a16:creationId xmlns:a16="http://schemas.microsoft.com/office/drawing/2014/main" id="{16BCAC9C-7B8B-A7E5-574A-2C2D473655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3051" y="6221324"/>
            <a:ext cx="6818262" cy="365125"/>
          </a:xfrm>
          <a:prstGeom prst="rect">
            <a:avLst/>
          </a:prstGeom>
        </p:spPr>
        <p:txBody>
          <a:bodyPr/>
          <a:lstStyle>
            <a:lvl1pPr>
              <a:defRPr sz="1100" b="0" i="0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E44D41BF-45CF-B60E-08D3-A8C49332E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0596" y="6221324"/>
            <a:ext cx="617912" cy="365125"/>
          </a:xfrm>
          <a:prstGeom prst="rect">
            <a:avLst/>
          </a:prstGeom>
        </p:spPr>
        <p:txBody>
          <a:bodyPr/>
          <a:lstStyle>
            <a:lvl1pPr algn="r">
              <a:defRPr sz="1100" b="0" i="0">
                <a:solidFill>
                  <a:schemeClr val="tx1"/>
                </a:solidFill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9" r:id="rId5"/>
    <p:sldLayoutId id="2147483746" r:id="rId6"/>
    <p:sldLayoutId id="2147483747" r:id="rId7"/>
    <p:sldLayoutId id="2147483748" r:id="rId8"/>
    <p:sldLayoutId id="2147483750" r:id="rId9"/>
    <p:sldLayoutId id="2147483756" r:id="rId10"/>
    <p:sldLayoutId id="2147483751" r:id="rId11"/>
    <p:sldLayoutId id="2147483752" r:id="rId12"/>
    <p:sldLayoutId id="2147483754" r:id="rId13"/>
    <p:sldLayoutId id="2147483755" r:id="rId14"/>
    <p:sldLayoutId id="214748375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hyperlink" Target="https://pixabay.com/en/star-favorite-orange-icon-rating-303363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le 94">
            <a:extLst>
              <a:ext uri="{FF2B5EF4-FFF2-40B4-BE49-F238E27FC236}">
                <a16:creationId xmlns:a16="http://schemas.microsoft.com/office/drawing/2014/main" id="{7643F50D-950F-5A7E-722A-79E4F5D3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31165" y="1714957"/>
            <a:ext cx="5840730" cy="2579052"/>
          </a:xfrm>
        </p:spPr>
        <p:txBody>
          <a:bodyPr>
            <a:normAutofit/>
          </a:bodyPr>
          <a:lstStyle/>
          <a:p>
            <a:r>
              <a:rPr lang="en-US" sz="4000" b="1" dirty="0"/>
              <a:t>Techniques for Automatic Device Identification and Network Assignment</a:t>
            </a: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96C8D99-3232-849B-9CC8-6E4982208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3507757" y="-11160"/>
            <a:ext cx="2553080" cy="6858841"/>
          </a:xfrm>
          <a:custGeom>
            <a:avLst/>
            <a:gdLst>
              <a:gd name="connsiteX0" fmla="*/ 2526446 w 2553080"/>
              <a:gd name="connsiteY0" fmla="*/ 0 h 6858841"/>
              <a:gd name="connsiteX1" fmla="*/ 1707127 w 2553080"/>
              <a:gd name="connsiteY1" fmla="*/ 3182290 h 6858841"/>
              <a:gd name="connsiteX2" fmla="*/ 1365955 w 2553080"/>
              <a:gd name="connsiteY2" fmla="*/ 4453431 h 6858841"/>
              <a:gd name="connsiteX3" fmla="*/ 1182052 w 2553080"/>
              <a:gd name="connsiteY3" fmla="*/ 4538343 h 6858841"/>
              <a:gd name="connsiteX4" fmla="*/ 1070442 w 2553080"/>
              <a:gd name="connsiteY4" fmla="*/ 4344440 h 6858841"/>
              <a:gd name="connsiteX5" fmla="*/ 1329175 w 2553080"/>
              <a:gd name="connsiteY5" fmla="*/ 3390133 h 6858841"/>
              <a:gd name="connsiteX6" fmla="*/ 1311418 w 2553080"/>
              <a:gd name="connsiteY6" fmla="*/ 3250726 h 6858841"/>
              <a:gd name="connsiteX7" fmla="*/ 1199808 w 2553080"/>
              <a:gd name="connsiteY7" fmla="*/ 3164547 h 6858841"/>
              <a:gd name="connsiteX8" fmla="*/ 975320 w 2553080"/>
              <a:gd name="connsiteY8" fmla="*/ 3293816 h 6858841"/>
              <a:gd name="connsiteX9" fmla="*/ 582148 w 2553080"/>
              <a:gd name="connsiteY9" fmla="*/ 4743652 h 6858841"/>
              <a:gd name="connsiteX10" fmla="*/ 5073 w 2553080"/>
              <a:gd name="connsiteY10" fmla="*/ 6842367 h 6858841"/>
              <a:gd name="connsiteX11" fmla="*/ 0 w 2553080"/>
              <a:gd name="connsiteY11" fmla="*/ 6858842 h 6858841"/>
              <a:gd name="connsiteX12" fmla="*/ 26634 w 2553080"/>
              <a:gd name="connsiteY12" fmla="*/ 6858842 h 6858841"/>
              <a:gd name="connsiteX13" fmla="*/ 607514 w 2553080"/>
              <a:gd name="connsiteY13" fmla="*/ 4751256 h 6858841"/>
              <a:gd name="connsiteX14" fmla="*/ 1000686 w 2553080"/>
              <a:gd name="connsiteY14" fmla="*/ 3301420 h 6858841"/>
              <a:gd name="connsiteX15" fmla="*/ 1194735 w 2553080"/>
              <a:gd name="connsiteY15" fmla="*/ 3189894 h 6858841"/>
              <a:gd name="connsiteX16" fmla="*/ 1289857 w 2553080"/>
              <a:gd name="connsiteY16" fmla="*/ 3263399 h 6858841"/>
              <a:gd name="connsiteX17" fmla="*/ 1305077 w 2553080"/>
              <a:gd name="connsiteY17" fmla="*/ 3383797 h 6858841"/>
              <a:gd name="connsiteX18" fmla="*/ 1046345 w 2553080"/>
              <a:gd name="connsiteY18" fmla="*/ 4338103 h 6858841"/>
              <a:gd name="connsiteX19" fmla="*/ 1175711 w 2553080"/>
              <a:gd name="connsiteY19" fmla="*/ 4562423 h 6858841"/>
              <a:gd name="connsiteX20" fmla="*/ 1390053 w 2553080"/>
              <a:gd name="connsiteY20" fmla="*/ 4462303 h 6858841"/>
              <a:gd name="connsiteX21" fmla="*/ 1390053 w 2553080"/>
              <a:gd name="connsiteY21" fmla="*/ 4461035 h 6858841"/>
              <a:gd name="connsiteX22" fmla="*/ 1731225 w 2553080"/>
              <a:gd name="connsiteY22" fmla="*/ 3188627 h 6858841"/>
              <a:gd name="connsiteX23" fmla="*/ 2553081 w 2553080"/>
              <a:gd name="connsiteY23" fmla="*/ 1267 h 6858841"/>
              <a:gd name="connsiteX24" fmla="*/ 2526446 w 2553080"/>
              <a:gd name="connsiteY24" fmla="*/ 0 h 6858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53080" h="6858841">
                <a:moveTo>
                  <a:pt x="2526446" y="0"/>
                </a:moveTo>
                <a:lnTo>
                  <a:pt x="1707127" y="3182290"/>
                </a:lnTo>
                <a:lnTo>
                  <a:pt x="1365955" y="4453431"/>
                </a:lnTo>
                <a:cubicBezTo>
                  <a:pt x="1332979" y="4523135"/>
                  <a:pt x="1255613" y="4558621"/>
                  <a:pt x="1182052" y="4538343"/>
                </a:cubicBezTo>
                <a:cubicBezTo>
                  <a:pt x="1098345" y="4515531"/>
                  <a:pt x="1047613" y="4428085"/>
                  <a:pt x="1070442" y="4344440"/>
                </a:cubicBezTo>
                <a:lnTo>
                  <a:pt x="1329175" y="3390133"/>
                </a:lnTo>
                <a:cubicBezTo>
                  <a:pt x="1341858" y="3343242"/>
                  <a:pt x="1335516" y="3293816"/>
                  <a:pt x="1311418" y="3250726"/>
                </a:cubicBezTo>
                <a:cubicBezTo>
                  <a:pt x="1287321" y="3207637"/>
                  <a:pt x="1248004" y="3177220"/>
                  <a:pt x="1199808" y="3164547"/>
                </a:cubicBezTo>
                <a:cubicBezTo>
                  <a:pt x="1102150" y="3137933"/>
                  <a:pt x="1000686" y="3196230"/>
                  <a:pt x="975320" y="3293816"/>
                </a:cubicBezTo>
                <a:lnTo>
                  <a:pt x="582148" y="4743652"/>
                </a:lnTo>
                <a:lnTo>
                  <a:pt x="5073" y="6842367"/>
                </a:lnTo>
                <a:cubicBezTo>
                  <a:pt x="5073" y="6842367"/>
                  <a:pt x="1268" y="6855040"/>
                  <a:pt x="0" y="6858842"/>
                </a:cubicBezTo>
                <a:lnTo>
                  <a:pt x="26634" y="6858842"/>
                </a:lnTo>
                <a:lnTo>
                  <a:pt x="607514" y="4751256"/>
                </a:lnTo>
                <a:lnTo>
                  <a:pt x="1000686" y="3301420"/>
                </a:lnTo>
                <a:cubicBezTo>
                  <a:pt x="1023515" y="3217775"/>
                  <a:pt x="1111028" y="3167082"/>
                  <a:pt x="1194735" y="3189894"/>
                </a:cubicBezTo>
                <a:cubicBezTo>
                  <a:pt x="1235321" y="3201300"/>
                  <a:pt x="1269565" y="3226647"/>
                  <a:pt x="1289857" y="3263399"/>
                </a:cubicBezTo>
                <a:cubicBezTo>
                  <a:pt x="1311418" y="3300152"/>
                  <a:pt x="1316492" y="3341975"/>
                  <a:pt x="1305077" y="3383797"/>
                </a:cubicBezTo>
                <a:lnTo>
                  <a:pt x="1046345" y="4338103"/>
                </a:lnTo>
                <a:cubicBezTo>
                  <a:pt x="1019710" y="4435689"/>
                  <a:pt x="1078052" y="4537076"/>
                  <a:pt x="1175711" y="4562423"/>
                </a:cubicBezTo>
                <a:cubicBezTo>
                  <a:pt x="1261955" y="4585235"/>
                  <a:pt x="1352004" y="4543413"/>
                  <a:pt x="1390053" y="4462303"/>
                </a:cubicBezTo>
                <a:lnTo>
                  <a:pt x="1390053" y="4461035"/>
                </a:lnTo>
                <a:lnTo>
                  <a:pt x="1731225" y="3188627"/>
                </a:lnTo>
                <a:lnTo>
                  <a:pt x="2553081" y="1267"/>
                </a:lnTo>
                <a:cubicBezTo>
                  <a:pt x="2544203" y="0"/>
                  <a:pt x="2535325" y="0"/>
                  <a:pt x="2526446" y="0"/>
                </a:cubicBezTo>
                <a:close/>
              </a:path>
            </a:pathLst>
          </a:custGeom>
          <a:solidFill>
            <a:schemeClr val="accent1"/>
          </a:solidFill>
          <a:ln w="91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B6DF45B-4EDF-22E8-AD9A-BE57B06661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1675" r="216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0397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452219-785E-4657-C5F4-A53FEF2EB0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625" y="1146219"/>
            <a:ext cx="4786877" cy="151831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6" name="Picture Placeholder 5" descr="A person and person looking at a computer screen">
            <a:extLst>
              <a:ext uri="{FF2B5EF4-FFF2-40B4-BE49-F238E27FC236}">
                <a16:creationId xmlns:a16="http://schemas.microsoft.com/office/drawing/2014/main" id="{AA35CD3A-9896-7953-C82D-AAE87F6124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127" r="127"/>
          <a:stretch/>
        </p:blipFill>
        <p:spPr>
          <a:xfrm>
            <a:off x="-29499" y="-2236"/>
            <a:ext cx="6814124" cy="687109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0D79-5C58-F576-D2D0-3F4F1822E7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88587" y="3010688"/>
            <a:ext cx="4786878" cy="2258013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ANY QUESTIONS?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A8DFC8D-4AE6-170E-C27A-DA97EBD7DC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59704" y="0"/>
            <a:ext cx="2928883" cy="6871447"/>
            <a:chOff x="4059704" y="0"/>
            <a:chExt cx="2928883" cy="687144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F966C9E-A9A2-BF8C-EDCB-B7F6AE51C425}"/>
                </a:ext>
              </a:extLst>
            </p:cNvPr>
            <p:cNvSpPr/>
            <p:nvPr/>
          </p:nvSpPr>
          <p:spPr>
            <a:xfrm rot="10800000">
              <a:off x="4443586" y="5022"/>
              <a:ext cx="2545001" cy="6837172"/>
            </a:xfrm>
            <a:custGeom>
              <a:avLst/>
              <a:gdLst>
                <a:gd name="connsiteX0" fmla="*/ 2518452 w 2545001"/>
                <a:gd name="connsiteY0" fmla="*/ 0 h 6837172"/>
                <a:gd name="connsiteX1" fmla="*/ 1701725 w 2545001"/>
                <a:gd name="connsiteY1" fmla="*/ 3172236 h 6837172"/>
                <a:gd name="connsiteX2" fmla="*/ 1361633 w 2545001"/>
                <a:gd name="connsiteY2" fmla="*/ 4439362 h 6837172"/>
                <a:gd name="connsiteX3" fmla="*/ 1178312 w 2545001"/>
                <a:gd name="connsiteY3" fmla="*/ 4524005 h 6837172"/>
                <a:gd name="connsiteX4" fmla="*/ 1067055 w 2545001"/>
                <a:gd name="connsiteY4" fmla="*/ 4330715 h 6837172"/>
                <a:gd name="connsiteX5" fmla="*/ 1324969 w 2545001"/>
                <a:gd name="connsiteY5" fmla="*/ 3379423 h 6837172"/>
                <a:gd name="connsiteX6" fmla="*/ 1307268 w 2545001"/>
                <a:gd name="connsiteY6" fmla="*/ 3240456 h 6837172"/>
                <a:gd name="connsiteX7" fmla="*/ 1196012 w 2545001"/>
                <a:gd name="connsiteY7" fmla="*/ 3154549 h 6837172"/>
                <a:gd name="connsiteX8" fmla="*/ 972233 w 2545001"/>
                <a:gd name="connsiteY8" fmla="*/ 3283409 h 6837172"/>
                <a:gd name="connsiteX9" fmla="*/ 580306 w 2545001"/>
                <a:gd name="connsiteY9" fmla="*/ 4728666 h 6837172"/>
                <a:gd name="connsiteX10" fmla="*/ 5057 w 2545001"/>
                <a:gd name="connsiteY10" fmla="*/ 6820750 h 6837172"/>
                <a:gd name="connsiteX11" fmla="*/ 0 w 2545001"/>
                <a:gd name="connsiteY11" fmla="*/ 6837173 h 6837172"/>
                <a:gd name="connsiteX12" fmla="*/ 26550 w 2545001"/>
                <a:gd name="connsiteY12" fmla="*/ 6837173 h 6837172"/>
                <a:gd name="connsiteX13" fmla="*/ 605591 w 2545001"/>
                <a:gd name="connsiteY13" fmla="*/ 4736246 h 6837172"/>
                <a:gd name="connsiteX14" fmla="*/ 997519 w 2545001"/>
                <a:gd name="connsiteY14" fmla="*/ 3290990 h 6837172"/>
                <a:gd name="connsiteX15" fmla="*/ 1190954 w 2545001"/>
                <a:gd name="connsiteY15" fmla="*/ 3179816 h 6837172"/>
                <a:gd name="connsiteX16" fmla="*/ 1285776 w 2545001"/>
                <a:gd name="connsiteY16" fmla="*/ 3253089 h 6837172"/>
                <a:gd name="connsiteX17" fmla="*/ 1300947 w 2545001"/>
                <a:gd name="connsiteY17" fmla="*/ 3373106 h 6837172"/>
                <a:gd name="connsiteX18" fmla="*/ 1043033 w 2545001"/>
                <a:gd name="connsiteY18" fmla="*/ 4324398 h 6837172"/>
                <a:gd name="connsiteX19" fmla="*/ 1171990 w 2545001"/>
                <a:gd name="connsiteY19" fmla="*/ 4548009 h 6837172"/>
                <a:gd name="connsiteX20" fmla="*/ 1385654 w 2545001"/>
                <a:gd name="connsiteY20" fmla="*/ 4448205 h 6837172"/>
                <a:gd name="connsiteX21" fmla="*/ 1385654 w 2545001"/>
                <a:gd name="connsiteY21" fmla="*/ 4446942 h 6837172"/>
                <a:gd name="connsiteX22" fmla="*/ 1725746 w 2545001"/>
                <a:gd name="connsiteY22" fmla="*/ 3178553 h 6837172"/>
                <a:gd name="connsiteX23" fmla="*/ 2545002 w 2545001"/>
                <a:gd name="connsiteY23" fmla="*/ 1263 h 6837172"/>
                <a:gd name="connsiteX24" fmla="*/ 2518452 w 2545001"/>
                <a:gd name="connsiteY24" fmla="*/ 0 h 6837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45001" h="6837172">
                  <a:moveTo>
                    <a:pt x="2518452" y="0"/>
                  </a:moveTo>
                  <a:lnTo>
                    <a:pt x="1701725" y="3172236"/>
                  </a:lnTo>
                  <a:lnTo>
                    <a:pt x="1361633" y="4439362"/>
                  </a:lnTo>
                  <a:cubicBezTo>
                    <a:pt x="1328761" y="4508845"/>
                    <a:pt x="1251640" y="4544219"/>
                    <a:pt x="1178312" y="4524005"/>
                  </a:cubicBezTo>
                  <a:cubicBezTo>
                    <a:pt x="1094869" y="4501265"/>
                    <a:pt x="1044298" y="4414095"/>
                    <a:pt x="1067055" y="4330715"/>
                  </a:cubicBezTo>
                  <a:lnTo>
                    <a:pt x="1324969" y="3379423"/>
                  </a:lnTo>
                  <a:cubicBezTo>
                    <a:pt x="1337611" y="3332679"/>
                    <a:pt x="1331290" y="3283409"/>
                    <a:pt x="1307268" y="3240456"/>
                  </a:cubicBezTo>
                  <a:cubicBezTo>
                    <a:pt x="1283247" y="3197503"/>
                    <a:pt x="1244054" y="3167183"/>
                    <a:pt x="1196012" y="3154549"/>
                  </a:cubicBezTo>
                  <a:cubicBezTo>
                    <a:pt x="1098662" y="3128019"/>
                    <a:pt x="997519" y="3186133"/>
                    <a:pt x="972233" y="3283409"/>
                  </a:cubicBezTo>
                  <a:lnTo>
                    <a:pt x="580306" y="4728666"/>
                  </a:lnTo>
                  <a:lnTo>
                    <a:pt x="5057" y="6820750"/>
                  </a:lnTo>
                  <a:cubicBezTo>
                    <a:pt x="5057" y="6820750"/>
                    <a:pt x="1264" y="6833383"/>
                    <a:pt x="0" y="6837173"/>
                  </a:cubicBezTo>
                  <a:lnTo>
                    <a:pt x="26550" y="6837173"/>
                  </a:lnTo>
                  <a:lnTo>
                    <a:pt x="605591" y="4736246"/>
                  </a:lnTo>
                  <a:lnTo>
                    <a:pt x="997519" y="3290990"/>
                  </a:lnTo>
                  <a:cubicBezTo>
                    <a:pt x="1020276" y="3207609"/>
                    <a:pt x="1107512" y="3157076"/>
                    <a:pt x="1190954" y="3179816"/>
                  </a:cubicBezTo>
                  <a:cubicBezTo>
                    <a:pt x="1231411" y="3191186"/>
                    <a:pt x="1265547" y="3216453"/>
                    <a:pt x="1285776" y="3253089"/>
                  </a:cubicBezTo>
                  <a:cubicBezTo>
                    <a:pt x="1307268" y="3289726"/>
                    <a:pt x="1312326" y="3331416"/>
                    <a:pt x="1300947" y="3373106"/>
                  </a:cubicBezTo>
                  <a:lnTo>
                    <a:pt x="1043033" y="4324398"/>
                  </a:lnTo>
                  <a:cubicBezTo>
                    <a:pt x="1016483" y="4421675"/>
                    <a:pt x="1074640" y="4522742"/>
                    <a:pt x="1171990" y="4548009"/>
                  </a:cubicBezTo>
                  <a:cubicBezTo>
                    <a:pt x="1257961" y="4570749"/>
                    <a:pt x="1347725" y="4529059"/>
                    <a:pt x="1385654" y="4448205"/>
                  </a:cubicBezTo>
                  <a:lnTo>
                    <a:pt x="1385654" y="4446942"/>
                  </a:lnTo>
                  <a:lnTo>
                    <a:pt x="1725746" y="3178553"/>
                  </a:lnTo>
                  <a:lnTo>
                    <a:pt x="2545002" y="1263"/>
                  </a:lnTo>
                  <a:cubicBezTo>
                    <a:pt x="2536151" y="0"/>
                    <a:pt x="2527302" y="0"/>
                    <a:pt x="2518452" y="0"/>
                  </a:cubicBezTo>
                  <a:close/>
                </a:path>
              </a:pathLst>
            </a:custGeom>
            <a:solidFill>
              <a:schemeClr val="accent1"/>
            </a:solidFill>
            <a:ln w="126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33BC35A-F255-48AA-48B8-D6561A6FAB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9704" y="0"/>
              <a:ext cx="1822122" cy="6871447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71B6FB3-DC28-3BDB-FEBF-0A3EB965E60B}"/>
              </a:ext>
            </a:extLst>
          </p:cNvPr>
          <p:cNvSpPr txBox="1"/>
          <p:nvPr/>
        </p:nvSpPr>
        <p:spPr>
          <a:xfrm>
            <a:off x="8134341" y="5076127"/>
            <a:ext cx="45829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GROUP MEMBERS:</a:t>
            </a:r>
          </a:p>
          <a:p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Masooma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Hassan 22K4749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Muhammad Haris 22K4752</a:t>
            </a:r>
          </a:p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Muhammad Abdullah 22K4712</a:t>
            </a:r>
          </a:p>
        </p:txBody>
      </p:sp>
    </p:spTree>
    <p:extLst>
      <p:ext uri="{BB962C8B-B14F-4D97-AF65-F5344CB8AC3E}">
        <p14:creationId xmlns:p14="http://schemas.microsoft.com/office/powerpoint/2010/main" val="289948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9723FB2-CDBE-ABDD-9BC6-1E8D5204E7B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INTRODUCTION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930FB6F-E179-3D31-37B3-5FC2B4EE3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55" y="1657227"/>
            <a:ext cx="631433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IoT?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connects devices to the internet, enabling them to communicate and automate tasks.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is it needed?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simplifies daily life, boosts efficiency, and drives innovation.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Where is it used?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 smart homes and healthcare to industrial automation and agriculture.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Rapid IoT Expansion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 14 billion devices today, projected to surpass 29 billion by 2030.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97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C6253-3897-EACF-8CBA-F0A9DF07B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82" descr="A person writing at a desk&#10;">
            <a:extLst>
              <a:ext uri="{FF2B5EF4-FFF2-40B4-BE49-F238E27FC236}">
                <a16:creationId xmlns:a16="http://schemas.microsoft.com/office/drawing/2014/main" id="{7D5F5D17-443B-5AF9-2482-AFE56BD346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7594" r="7594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221A361B-40F1-D0ED-CC53-1C2D2D0CBD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9DC0FC-BD9C-0BC1-4523-3794DAE63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320040"/>
            <a:ext cx="6732237" cy="1017147"/>
          </a:xfrm>
        </p:spPr>
        <p:txBody>
          <a:bodyPr>
            <a:no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DISCUSSION POINTS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8224A96-85FF-C2FD-03C2-E1DB7A7A3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03DCD11-FF06-F6F3-A4C4-EBA72F35E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B948696-D9D1-39CF-3B69-4FCDBBD9A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7" name="Rectangle 3">
            <a:extLst>
              <a:ext uri="{FF2B5EF4-FFF2-40B4-BE49-F238E27FC236}">
                <a16:creationId xmlns:a16="http://schemas.microsoft.com/office/drawing/2014/main" id="{445B1CF6-A017-07B8-28FC-44AD4652C37C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6033" y="1867827"/>
            <a:ext cx="8269213" cy="3447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Identification of Challenges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Should Be Prioritized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PK" sz="1800" b="1" baseline="0" dirty="0">
                <a:solidFill>
                  <a:schemeClr val="tx1"/>
                </a:solidFill>
                <a:latin typeface="Arial" panose="020B0604020202020204" pitchFamily="34" charset="0"/>
              </a:rPr>
              <a:t>Framework-PHASES</a:t>
            </a: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altLang="en-PK" sz="1800" baseline="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 and Metrics to measure success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PK" sz="1800" b="1" baseline="0" dirty="0">
                <a:solidFill>
                  <a:schemeClr val="tx1"/>
                </a:solidFill>
                <a:latin typeface="Arial" panose="020B0604020202020204" pitchFamily="34" charset="0"/>
              </a:rPr>
              <a:t>Observations and Expected outcomes</a:t>
            </a: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PK" altLang="en-PK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626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4D835925-3D21-0B99-9A6C-587FBAE433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4617" y="-148488"/>
            <a:ext cx="7367177" cy="1701865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Algerian" panose="04020705040A02060702" pitchFamily="82" charset="0"/>
              </a:rPr>
              <a:t>IDENTIFICATION OF CHALLENGES</a:t>
            </a:r>
          </a:p>
        </p:txBody>
      </p:sp>
      <p:pic>
        <p:nvPicPr>
          <p:cNvPr id="19" name="Picture Placeholder 18" descr="A person working at a desk">
            <a:extLst>
              <a:ext uri="{FF2B5EF4-FFF2-40B4-BE49-F238E27FC236}">
                <a16:creationId xmlns:a16="http://schemas.microsoft.com/office/drawing/2014/main" id="{52D45C27-4F4D-5A89-8C52-CB8FC47BCEF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41469" y="23140"/>
            <a:ext cx="5024825" cy="68580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E7466B0-B69A-FEBF-B8E0-FDA9AEAC7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2756CFB8-E805-3CF9-61D2-C02341EC7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829202" y="5156615"/>
            <a:ext cx="878334" cy="1705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96053-DF7F-7AFE-4D23-78CFF34D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D8BDB8AF-4C20-AACC-F86A-667E908E3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617" y="2017294"/>
            <a:ext cx="70313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Physical Security Issues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Devices are often left unprotected, making them easy targets for tampering.</a:t>
            </a:r>
            <a:endParaRPr kumimoji="0" lang="en-US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Weak Encryption or No Encryption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Sensitive data is stored or transmitted insecurely, risking exposure.</a:t>
            </a:r>
            <a:endParaRPr kumimoji="0" lang="en-US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Device Management Struggles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Difficulty in tracking, monitoring, and patching large IoT ecosystems.</a:t>
            </a:r>
            <a:endParaRPr kumimoji="0" lang="en-US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Botnet Vulnerability</a:t>
            </a:r>
            <a:r>
              <a:rPr kumimoji="0" lang="en-PK" altLang="en-PK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Compromised devices can be turned into malicious nodes for large-scale attacks. </a:t>
            </a:r>
          </a:p>
        </p:txBody>
      </p:sp>
    </p:spTree>
    <p:extLst>
      <p:ext uri="{BB962C8B-B14F-4D97-AF65-F5344CB8AC3E}">
        <p14:creationId xmlns:p14="http://schemas.microsoft.com/office/powerpoint/2010/main" val="31132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FE0F2054-FE7E-B49A-E17F-5DE1864D8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82" y="-372835"/>
            <a:ext cx="6732237" cy="1524000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MITIGATION STRATEGIES</a:t>
            </a:r>
          </a:p>
        </p:txBody>
      </p:sp>
      <p:pic>
        <p:nvPicPr>
          <p:cNvPr id="7" name="Picture Placeholder 18" descr="A person working at a desk&#10;">
            <a:extLst>
              <a:ext uri="{FF2B5EF4-FFF2-40B4-BE49-F238E27FC236}">
                <a16:creationId xmlns:a16="http://schemas.microsoft.com/office/drawing/2014/main" id="{137F878B-E773-04A9-23BB-A6DF6A69B9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3565" r="3565"/>
          <a:stretch/>
        </p:blipFill>
        <p:spPr>
          <a:xfrm flipH="1">
            <a:off x="7163691" y="0"/>
            <a:ext cx="5024825" cy="68580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8C54-1820-3B00-1C96-88D7349F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1EF105-497F-4EFD-8E5D-D4573ED81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F08D551-B30D-FCB1-C8B2-0160EC5309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AA2D64-53A7-BC77-FBA2-EC723D31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3D0F28-E1F9-B64B-1B56-E6DEF9AD85E5}"/>
              </a:ext>
            </a:extLst>
          </p:cNvPr>
          <p:cNvSpPr txBox="1"/>
          <p:nvPr/>
        </p:nvSpPr>
        <p:spPr>
          <a:xfrm>
            <a:off x="314304" y="1338452"/>
            <a:ext cx="609783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Physical Security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Employ tamper-evident seals, secure enclosures, and restrict physical access.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Strong Encryption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Use robust protocols for data at rest and in transit; rotate keys regularly.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Device Management Solutions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Implement centralized systems for health tracking, patching, and updates.</a:t>
            </a:r>
          </a:p>
          <a:p>
            <a:pPr>
              <a:buFont typeface="+mj-lt"/>
              <a:buAutoNum type="arabicPeriod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Network Segmentation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Update firmware, enforce strong credentials, and isolate IoT networks to reduce risks.</a:t>
            </a:r>
          </a:p>
        </p:txBody>
      </p:sp>
    </p:spTree>
    <p:extLst>
      <p:ext uri="{BB962C8B-B14F-4D97-AF65-F5344CB8AC3E}">
        <p14:creationId xmlns:p14="http://schemas.microsoft.com/office/powerpoint/2010/main" val="2581217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87EE4-0F77-0173-AC5A-9FBAE6AE8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6322" y="408820"/>
            <a:ext cx="8935507" cy="949467"/>
          </a:xfrm>
        </p:spPr>
        <p:txBody>
          <a:bodyPr>
            <a:noAutofit/>
          </a:bodyPr>
          <a:lstStyle/>
          <a:p>
            <a:br>
              <a:rPr lang="de-AT" b="1" dirty="0">
                <a:latin typeface="Algerian" panose="04020705040A02060702" pitchFamily="82" charset="0"/>
              </a:rPr>
            </a:br>
            <a:r>
              <a:rPr lang="de-AT" b="1" dirty="0">
                <a:latin typeface="Algerian" panose="04020705040A02060702" pitchFamily="82" charset="0"/>
              </a:rPr>
              <a:t>WHAT TO PRIORITIZE?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B1CD4-3111-5E9F-7893-9B96015B8F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3DF1B8-48E1-A0F1-C69D-7B671CD1D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70364" y="-3219"/>
            <a:ext cx="2562565" cy="6884359"/>
          </a:xfrm>
          <a:custGeom>
            <a:avLst/>
            <a:gdLst>
              <a:gd name="connsiteX0" fmla="*/ 2535833 w 2562565"/>
              <a:gd name="connsiteY0" fmla="*/ 0 h 6884359"/>
              <a:gd name="connsiteX1" fmla="*/ 2106829 w 2562565"/>
              <a:gd name="connsiteY1" fmla="*/ 1564627 h 6884359"/>
              <a:gd name="connsiteX2" fmla="*/ 1764389 w 2562565"/>
              <a:gd name="connsiteY2" fmla="*/ 2840498 h 6884359"/>
              <a:gd name="connsiteX3" fmla="*/ 1579803 w 2562565"/>
              <a:gd name="connsiteY3" fmla="*/ 2925726 h 6884359"/>
              <a:gd name="connsiteX4" fmla="*/ 1467779 w 2562565"/>
              <a:gd name="connsiteY4" fmla="*/ 2731101 h 6884359"/>
              <a:gd name="connsiteX5" fmla="*/ 1727472 w 2562565"/>
              <a:gd name="connsiteY5" fmla="*/ 1773244 h 6884359"/>
              <a:gd name="connsiteX6" fmla="*/ 1709650 w 2562565"/>
              <a:gd name="connsiteY6" fmla="*/ 1633318 h 6884359"/>
              <a:gd name="connsiteX7" fmla="*/ 1597625 w 2562565"/>
              <a:gd name="connsiteY7" fmla="*/ 1546818 h 6884359"/>
              <a:gd name="connsiteX8" fmla="*/ 1372303 w 2562565"/>
              <a:gd name="connsiteY8" fmla="*/ 1676568 h 6884359"/>
              <a:gd name="connsiteX9" fmla="*/ 977670 w 2562565"/>
              <a:gd name="connsiteY9" fmla="*/ 3131798 h 6884359"/>
              <a:gd name="connsiteX10" fmla="*/ 5092 w 2562565"/>
              <a:gd name="connsiteY10" fmla="*/ 6867823 h 6884359"/>
              <a:gd name="connsiteX11" fmla="*/ 0 w 2562565"/>
              <a:gd name="connsiteY11" fmla="*/ 6884360 h 6884359"/>
              <a:gd name="connsiteX12" fmla="*/ 26733 w 2562565"/>
              <a:gd name="connsiteY12" fmla="*/ 6884360 h 6884359"/>
              <a:gd name="connsiteX13" fmla="*/ 1003131 w 2562565"/>
              <a:gd name="connsiteY13" fmla="*/ 3139431 h 6884359"/>
              <a:gd name="connsiteX14" fmla="*/ 1397763 w 2562565"/>
              <a:gd name="connsiteY14" fmla="*/ 1684200 h 6884359"/>
              <a:gd name="connsiteX15" fmla="*/ 1592533 w 2562565"/>
              <a:gd name="connsiteY15" fmla="*/ 1572259 h 6884359"/>
              <a:gd name="connsiteX16" fmla="*/ 1688009 w 2562565"/>
              <a:gd name="connsiteY16" fmla="*/ 1646039 h 6884359"/>
              <a:gd name="connsiteX17" fmla="*/ 1703285 w 2562565"/>
              <a:gd name="connsiteY17" fmla="*/ 1766884 h 6884359"/>
              <a:gd name="connsiteX18" fmla="*/ 1443591 w 2562565"/>
              <a:gd name="connsiteY18" fmla="*/ 2724741 h 6884359"/>
              <a:gd name="connsiteX19" fmla="*/ 1573438 w 2562565"/>
              <a:gd name="connsiteY19" fmla="*/ 2949894 h 6884359"/>
              <a:gd name="connsiteX20" fmla="*/ 1788577 w 2562565"/>
              <a:gd name="connsiteY20" fmla="*/ 2849402 h 6884359"/>
              <a:gd name="connsiteX21" fmla="*/ 1788577 w 2562565"/>
              <a:gd name="connsiteY21" fmla="*/ 2848130 h 6884359"/>
              <a:gd name="connsiteX22" fmla="*/ 2131016 w 2562565"/>
              <a:gd name="connsiteY22" fmla="*/ 1570987 h 6884359"/>
              <a:gd name="connsiteX23" fmla="*/ 2562566 w 2562565"/>
              <a:gd name="connsiteY23" fmla="*/ 1272 h 6884359"/>
              <a:gd name="connsiteX24" fmla="*/ 2535833 w 2562565"/>
              <a:gd name="connsiteY24" fmla="*/ 0 h 68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562565" h="6884359">
                <a:moveTo>
                  <a:pt x="2535833" y="0"/>
                </a:moveTo>
                <a:lnTo>
                  <a:pt x="2106829" y="1564627"/>
                </a:lnTo>
                <a:lnTo>
                  <a:pt x="1764389" y="2840498"/>
                </a:lnTo>
                <a:cubicBezTo>
                  <a:pt x="1731291" y="2910461"/>
                  <a:pt x="1653638" y="2946078"/>
                  <a:pt x="1579803" y="2925726"/>
                </a:cubicBezTo>
                <a:cubicBezTo>
                  <a:pt x="1495785" y="2902829"/>
                  <a:pt x="1444864" y="2815057"/>
                  <a:pt x="1467779" y="2731101"/>
                </a:cubicBezTo>
                <a:lnTo>
                  <a:pt x="1727472" y="1773244"/>
                </a:lnTo>
                <a:cubicBezTo>
                  <a:pt x="1740202" y="1726178"/>
                  <a:pt x="1733837" y="1676568"/>
                  <a:pt x="1709650" y="1633318"/>
                </a:cubicBezTo>
                <a:cubicBezTo>
                  <a:pt x="1685463" y="1590068"/>
                  <a:pt x="1646000" y="1559539"/>
                  <a:pt x="1597625" y="1546818"/>
                </a:cubicBezTo>
                <a:cubicBezTo>
                  <a:pt x="1499604" y="1520105"/>
                  <a:pt x="1397763" y="1578620"/>
                  <a:pt x="1372303" y="1676568"/>
                </a:cubicBezTo>
                <a:lnTo>
                  <a:pt x="977670" y="3131798"/>
                </a:lnTo>
                <a:lnTo>
                  <a:pt x="5092" y="6867823"/>
                </a:lnTo>
                <a:cubicBezTo>
                  <a:pt x="5092" y="6867823"/>
                  <a:pt x="1273" y="6880544"/>
                  <a:pt x="0" y="6884360"/>
                </a:cubicBezTo>
                <a:lnTo>
                  <a:pt x="26733" y="6884360"/>
                </a:lnTo>
                <a:lnTo>
                  <a:pt x="1003131" y="3139431"/>
                </a:lnTo>
                <a:lnTo>
                  <a:pt x="1397763" y="1684200"/>
                </a:lnTo>
                <a:cubicBezTo>
                  <a:pt x="1420677" y="1600245"/>
                  <a:pt x="1508515" y="1549363"/>
                  <a:pt x="1592533" y="1572259"/>
                </a:cubicBezTo>
                <a:cubicBezTo>
                  <a:pt x="1633270" y="1583708"/>
                  <a:pt x="1667641" y="1609149"/>
                  <a:pt x="1688009" y="1646039"/>
                </a:cubicBezTo>
                <a:cubicBezTo>
                  <a:pt x="1709650" y="1682928"/>
                  <a:pt x="1714742" y="1724906"/>
                  <a:pt x="1703285" y="1766884"/>
                </a:cubicBezTo>
                <a:lnTo>
                  <a:pt x="1443591" y="2724741"/>
                </a:lnTo>
                <a:cubicBezTo>
                  <a:pt x="1416858" y="2822689"/>
                  <a:pt x="1475417" y="2924453"/>
                  <a:pt x="1573438" y="2949894"/>
                </a:cubicBezTo>
                <a:cubicBezTo>
                  <a:pt x="1660003" y="2972792"/>
                  <a:pt x="1750386" y="2930814"/>
                  <a:pt x="1788577" y="2849402"/>
                </a:cubicBezTo>
                <a:lnTo>
                  <a:pt x="1788577" y="2848130"/>
                </a:lnTo>
                <a:lnTo>
                  <a:pt x="2131016" y="1570987"/>
                </a:lnTo>
                <a:lnTo>
                  <a:pt x="2562566" y="1272"/>
                </a:lnTo>
                <a:cubicBezTo>
                  <a:pt x="2553655" y="0"/>
                  <a:pt x="2544744" y="0"/>
                  <a:pt x="2535833" y="0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5D9C41A-6441-7A5C-EAE1-D96C71F24F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68038" y="5156615"/>
            <a:ext cx="878334" cy="1705001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7823A7EB-DE2B-3E54-5619-A4379CF2B2D5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286105" y="1489460"/>
            <a:ext cx="716369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Identify Risky Devices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Focus on unmanaged, unknown, or high-risk devices.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 Accurate Inventories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Categorize devices based on compliance and risk levels.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Apply Zero Trust Principles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Ensure device validation and isolation.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 Monitoring Tools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AI and telemetry to track and </a:t>
            </a:r>
            <a:r>
              <a:rPr kumimoji="0" lang="en-PK" altLang="en-PK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devices.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Enhance Compliance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Regularly review and update security and compliance programs.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Strengthen Vulnerability Management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Patch devices, secure credentials, and prevent exploits. 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6EA2527-E95D-E132-E2E0-3E8B6CD9627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5621" r="25621"/>
          <a:stretch>
            <a:fillRect/>
          </a:stretch>
        </p:blipFill>
        <p:spPr>
          <a:xfrm flipH="1">
            <a:off x="7163691" y="11017"/>
            <a:ext cx="5024825" cy="6858000"/>
          </a:xfrm>
        </p:spPr>
      </p:pic>
    </p:spTree>
    <p:extLst>
      <p:ext uri="{BB962C8B-B14F-4D97-AF65-F5344CB8AC3E}">
        <p14:creationId xmlns:p14="http://schemas.microsoft.com/office/powerpoint/2010/main" val="3706609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CCD53A-3321-FDB9-CA50-70544F935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368" y="270880"/>
            <a:ext cx="11297264" cy="1524000"/>
          </a:xfrm>
        </p:spPr>
        <p:txBody>
          <a:bodyPr/>
          <a:lstStyle/>
          <a:p>
            <a:r>
              <a:rPr lang="en-US" b="1" dirty="0">
                <a:latin typeface="Algerian" panose="04020705040A02060702" pitchFamily="82" charset="0"/>
              </a:rPr>
              <a:t>FRAMEWORK -PHASES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BD71C-DCE9-9855-DCBE-675F20E946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69" y="1833320"/>
            <a:ext cx="2847975" cy="3352459"/>
          </a:xfrm>
        </p:spPr>
        <p:txBody>
          <a:bodyPr>
            <a:normAutofit fontScale="70000" lnSpcReduction="20000"/>
          </a:bodyPr>
          <a:lstStyle/>
          <a:p>
            <a:r>
              <a:rPr lang="en-US" sz="3400" dirty="0"/>
              <a:t>DISCOVERY</a:t>
            </a:r>
          </a:p>
          <a:p>
            <a:endParaRPr lang="en-US" dirty="0"/>
          </a:p>
          <a:p>
            <a:endParaRPr lang="en-US" dirty="0"/>
          </a:p>
          <a:p>
            <a:r>
              <a:rPr kumimoji="0" lang="en-PK" altLang="en-PK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Gather data about connected devices, validate inventory, and identify new deployments.</a:t>
            </a:r>
          </a:p>
          <a:p>
            <a:endParaRPr lang="en-US" dirty="0"/>
          </a:p>
        </p:txBody>
      </p:sp>
      <p:pic>
        <p:nvPicPr>
          <p:cNvPr id="51" name="Picture Placeholder 50" descr="Abacus">
            <a:extLst>
              <a:ext uri="{FF2B5EF4-FFF2-40B4-BE49-F238E27FC236}">
                <a16:creationId xmlns:a16="http://schemas.microsoft.com/office/drawing/2014/main" id="{F1A5F630-1971-68D5-BEDA-6FC11471C8E1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502" b="4502"/>
          <a:stretch/>
        </p:blipFill>
        <p:spPr>
          <a:xfrm>
            <a:off x="949813" y="2675425"/>
            <a:ext cx="1005840" cy="9144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EAC814C-D211-009A-190F-549B7A0D63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192862" y="1833320"/>
            <a:ext cx="2847975" cy="3390899"/>
          </a:xfrm>
        </p:spPr>
        <p:txBody>
          <a:bodyPr/>
          <a:lstStyle/>
          <a:p>
            <a:r>
              <a:rPr lang="en-US" dirty="0"/>
              <a:t>CONSULTING</a:t>
            </a:r>
          </a:p>
        </p:txBody>
      </p:sp>
      <p:pic>
        <p:nvPicPr>
          <p:cNvPr id="53" name="Picture Placeholder 52" descr="3d Glasses">
            <a:extLst>
              <a:ext uri="{FF2B5EF4-FFF2-40B4-BE49-F238E27FC236}">
                <a16:creationId xmlns:a16="http://schemas.microsoft.com/office/drawing/2014/main" id="{6D152620-03B9-AECD-503A-E23309285EA7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4574" b="4574"/>
          <a:stretch/>
        </p:blipFill>
        <p:spPr>
          <a:xfrm>
            <a:off x="4196933" y="2675425"/>
            <a:ext cx="100584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BB0AEFB-9FA8-4379-DA69-49759E72608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8909" y="3854691"/>
            <a:ext cx="2275880" cy="893763"/>
          </a:xfrm>
        </p:spPr>
        <p:txBody>
          <a:bodyPr/>
          <a:lstStyle/>
          <a:p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Align risks, classify IoT devices, and use AI for analysis and predictions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B8455C-CEA2-F7C8-E898-97C86849DC0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66227" y="1833320"/>
            <a:ext cx="2847975" cy="3390899"/>
          </a:xfrm>
        </p:spPr>
        <p:txBody>
          <a:bodyPr/>
          <a:lstStyle/>
          <a:p>
            <a:r>
              <a:rPr lang="en-US" dirty="0"/>
              <a:t>ASSESSMENT</a:t>
            </a:r>
          </a:p>
        </p:txBody>
      </p:sp>
      <p:pic>
        <p:nvPicPr>
          <p:cNvPr id="55" name="Picture Placeholder 54" descr="Circuit">
            <a:extLst>
              <a:ext uri="{FF2B5EF4-FFF2-40B4-BE49-F238E27FC236}">
                <a16:creationId xmlns:a16="http://schemas.microsoft.com/office/drawing/2014/main" id="{415585AE-96E0-81D6-0A31-2A13ECB76808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4502" b="4502"/>
          <a:stretch/>
        </p:blipFill>
        <p:spPr>
          <a:xfrm>
            <a:off x="7087295" y="2732180"/>
            <a:ext cx="100584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563BBD-CFF8-BAAA-D1C5-C6AC7B376BC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52275" y="3854691"/>
            <a:ext cx="2275880" cy="893763"/>
          </a:xfrm>
        </p:spPr>
        <p:txBody>
          <a:bodyPr/>
          <a:lstStyle/>
          <a:p>
            <a:pPr lvl="0"/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Categorize devices, validate against policies, and ensure compliance</a:t>
            </a:r>
            <a:endParaRPr lang="en-US" sz="1600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C309CD9-EE09-8342-EAF6-322A1E47D363}"/>
              </a:ext>
            </a:extLst>
          </p:cNvPr>
          <p:cNvSpPr txBox="1">
            <a:spLocks/>
          </p:cNvSpPr>
          <p:nvPr/>
        </p:nvSpPr>
        <p:spPr>
          <a:xfrm>
            <a:off x="9139592" y="1824655"/>
            <a:ext cx="2847975" cy="3390899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31750">
            <a:solidFill>
              <a:schemeClr val="accent1"/>
            </a:solidFill>
          </a:ln>
        </p:spPr>
        <p:txBody>
          <a:bodyPr vert="horz" lIns="0" tIns="274320" rIns="0" bIns="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18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20116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6692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9808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ONBOARDING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244B9-8F45-FDA5-C51E-6863BFE010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162387" y="2704930"/>
            <a:ext cx="802384" cy="8046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8B41CF4-5FD5-87CA-05F3-BE7572061368}"/>
              </a:ext>
            </a:extLst>
          </p:cNvPr>
          <p:cNvSpPr txBox="1"/>
          <p:nvPr/>
        </p:nvSpPr>
        <p:spPr>
          <a:xfrm>
            <a:off x="9375354" y="3734718"/>
            <a:ext cx="24515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PK" altLang="en-PK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self-registration portals, Zero Trust controls, and remediation systems</a:t>
            </a:r>
            <a:endParaRPr lang="en-PK" sz="1600" dirty="0"/>
          </a:p>
        </p:txBody>
      </p:sp>
    </p:spTree>
    <p:extLst>
      <p:ext uri="{BB962C8B-B14F-4D97-AF65-F5344CB8AC3E}">
        <p14:creationId xmlns:p14="http://schemas.microsoft.com/office/powerpoint/2010/main" val="212903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C51E62-7F55-3B6A-FF5F-39D8CFE741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Algerian" panose="04020705040A02060702" pitchFamily="82" charset="0"/>
              </a:rPr>
              <a:t>SOLUTIONS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0F88C39-60B8-7163-0602-9B68A9FCD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8B1A91E-7D63-4E15-B7EA-0453BC15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F0A32002-CC31-2B6D-7A5D-66EDF27611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19D6ED2-972A-D3E9-ADCE-6524C8278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" name="Rectangle 1">
            <a:extLst>
              <a:ext uri="{FF2B5EF4-FFF2-40B4-BE49-F238E27FC236}">
                <a16:creationId xmlns:a16="http://schemas.microsoft.com/office/drawing/2014/main" id="{6EC16D5C-3563-D5D8-7760-631EBFE49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14" y="1713351"/>
            <a:ext cx="6645613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Unmanaged Devices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Use tools for automatic device discovery and maintain a centralized inventory.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IoT Security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Regular updates, unique passwords, strong encryption, and network segmentation.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Unknown Devices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Validate devices with conditional access before granting network permissions.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Overwhelmed Monitoring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Implement AI-driven tools to handle traffic and device variety.</a:t>
            </a:r>
            <a:endParaRPr kumimoji="0" lang="en-US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PK" altLang="en-PK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Telemetry Reporting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  <a:r>
              <a:rPr kumimoji="0" lang="en-PK" altLang="en-PK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real-time data from devices to enhance risk detection and security improvements. </a:t>
            </a:r>
          </a:p>
        </p:txBody>
      </p:sp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034EA17C-9D69-320F-87C7-33C062767FE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9345" r="29345"/>
          <a:stretch>
            <a:fillRect/>
          </a:stretch>
        </p:blipFill>
        <p:spPr>
          <a:xfrm flipH="1">
            <a:off x="7167175" y="0"/>
            <a:ext cx="5024825" cy="6858000"/>
          </a:xfrm>
        </p:spPr>
      </p:pic>
    </p:spTree>
    <p:extLst>
      <p:ext uri="{BB962C8B-B14F-4D97-AF65-F5344CB8AC3E}">
        <p14:creationId xmlns:p14="http://schemas.microsoft.com/office/powerpoint/2010/main" val="6704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022E0-E621-06FF-D869-8B887446D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3A4714-B9F9-E419-6D8D-478FA904EB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753" y="0"/>
            <a:ext cx="7766892" cy="101714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lgerian" panose="04020705040A02060702" pitchFamily="82" charset="0"/>
              </a:rPr>
              <a:t>OBSERVATIONS AND EXPECTED OUTCOMES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6D717568-8073-CBF7-E4A3-C7E5779F7C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68546" y="6290774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8882E57-75A9-E5A6-F5C1-E944B93B2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70364" y="-23539"/>
            <a:ext cx="2562565" cy="6885155"/>
            <a:chOff x="7370364" y="-23539"/>
            <a:chExt cx="2562565" cy="6885155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74C2413E-ACE6-DB2D-1362-857D907C5D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7829202" y="5156615"/>
              <a:ext cx="878334" cy="1705001"/>
            </a:xfrm>
            <a:prstGeom prst="rect">
              <a:avLst/>
            </a:prstGeom>
          </p:spPr>
        </p:pic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8691B17-FFC8-30B5-7BF6-9F6FA8140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370364" y="-23539"/>
              <a:ext cx="2562565" cy="6884359"/>
            </a:xfrm>
            <a:custGeom>
              <a:avLst/>
              <a:gdLst>
                <a:gd name="connsiteX0" fmla="*/ 2535833 w 2562565"/>
                <a:gd name="connsiteY0" fmla="*/ 0 h 6884359"/>
                <a:gd name="connsiteX1" fmla="*/ 2106829 w 2562565"/>
                <a:gd name="connsiteY1" fmla="*/ 1564627 h 6884359"/>
                <a:gd name="connsiteX2" fmla="*/ 1764389 w 2562565"/>
                <a:gd name="connsiteY2" fmla="*/ 2840498 h 6884359"/>
                <a:gd name="connsiteX3" fmla="*/ 1579803 w 2562565"/>
                <a:gd name="connsiteY3" fmla="*/ 2925726 h 6884359"/>
                <a:gd name="connsiteX4" fmla="*/ 1467779 w 2562565"/>
                <a:gd name="connsiteY4" fmla="*/ 2731101 h 6884359"/>
                <a:gd name="connsiteX5" fmla="*/ 1727472 w 2562565"/>
                <a:gd name="connsiteY5" fmla="*/ 1773244 h 6884359"/>
                <a:gd name="connsiteX6" fmla="*/ 1709650 w 2562565"/>
                <a:gd name="connsiteY6" fmla="*/ 1633318 h 6884359"/>
                <a:gd name="connsiteX7" fmla="*/ 1597625 w 2562565"/>
                <a:gd name="connsiteY7" fmla="*/ 1546818 h 6884359"/>
                <a:gd name="connsiteX8" fmla="*/ 1372303 w 2562565"/>
                <a:gd name="connsiteY8" fmla="*/ 1676568 h 6884359"/>
                <a:gd name="connsiteX9" fmla="*/ 977670 w 2562565"/>
                <a:gd name="connsiteY9" fmla="*/ 3131798 h 6884359"/>
                <a:gd name="connsiteX10" fmla="*/ 5092 w 2562565"/>
                <a:gd name="connsiteY10" fmla="*/ 6867823 h 6884359"/>
                <a:gd name="connsiteX11" fmla="*/ 0 w 2562565"/>
                <a:gd name="connsiteY11" fmla="*/ 6884360 h 6884359"/>
                <a:gd name="connsiteX12" fmla="*/ 26733 w 2562565"/>
                <a:gd name="connsiteY12" fmla="*/ 6884360 h 6884359"/>
                <a:gd name="connsiteX13" fmla="*/ 1003131 w 2562565"/>
                <a:gd name="connsiteY13" fmla="*/ 3139431 h 6884359"/>
                <a:gd name="connsiteX14" fmla="*/ 1397763 w 2562565"/>
                <a:gd name="connsiteY14" fmla="*/ 1684200 h 6884359"/>
                <a:gd name="connsiteX15" fmla="*/ 1592533 w 2562565"/>
                <a:gd name="connsiteY15" fmla="*/ 1572259 h 6884359"/>
                <a:gd name="connsiteX16" fmla="*/ 1688009 w 2562565"/>
                <a:gd name="connsiteY16" fmla="*/ 1646039 h 6884359"/>
                <a:gd name="connsiteX17" fmla="*/ 1703285 w 2562565"/>
                <a:gd name="connsiteY17" fmla="*/ 1766884 h 6884359"/>
                <a:gd name="connsiteX18" fmla="*/ 1443591 w 2562565"/>
                <a:gd name="connsiteY18" fmla="*/ 2724741 h 6884359"/>
                <a:gd name="connsiteX19" fmla="*/ 1573438 w 2562565"/>
                <a:gd name="connsiteY19" fmla="*/ 2949894 h 6884359"/>
                <a:gd name="connsiteX20" fmla="*/ 1788577 w 2562565"/>
                <a:gd name="connsiteY20" fmla="*/ 2849402 h 6884359"/>
                <a:gd name="connsiteX21" fmla="*/ 1788577 w 2562565"/>
                <a:gd name="connsiteY21" fmla="*/ 2848130 h 6884359"/>
                <a:gd name="connsiteX22" fmla="*/ 2131016 w 2562565"/>
                <a:gd name="connsiteY22" fmla="*/ 1570987 h 6884359"/>
                <a:gd name="connsiteX23" fmla="*/ 2562566 w 2562565"/>
                <a:gd name="connsiteY23" fmla="*/ 1272 h 6884359"/>
                <a:gd name="connsiteX24" fmla="*/ 2535833 w 2562565"/>
                <a:gd name="connsiteY24" fmla="*/ 0 h 688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562565" h="6884359">
                  <a:moveTo>
                    <a:pt x="2535833" y="0"/>
                  </a:moveTo>
                  <a:lnTo>
                    <a:pt x="2106829" y="1564627"/>
                  </a:lnTo>
                  <a:lnTo>
                    <a:pt x="1764389" y="2840498"/>
                  </a:lnTo>
                  <a:cubicBezTo>
                    <a:pt x="1731291" y="2910461"/>
                    <a:pt x="1653638" y="2946078"/>
                    <a:pt x="1579803" y="2925726"/>
                  </a:cubicBezTo>
                  <a:cubicBezTo>
                    <a:pt x="1495785" y="2902829"/>
                    <a:pt x="1444864" y="2815057"/>
                    <a:pt x="1467779" y="2731101"/>
                  </a:cubicBezTo>
                  <a:lnTo>
                    <a:pt x="1727472" y="1773244"/>
                  </a:lnTo>
                  <a:cubicBezTo>
                    <a:pt x="1740202" y="1726178"/>
                    <a:pt x="1733837" y="1676568"/>
                    <a:pt x="1709650" y="1633318"/>
                  </a:cubicBezTo>
                  <a:cubicBezTo>
                    <a:pt x="1685463" y="1590068"/>
                    <a:pt x="1646000" y="1559539"/>
                    <a:pt x="1597625" y="1546818"/>
                  </a:cubicBezTo>
                  <a:cubicBezTo>
                    <a:pt x="1499604" y="1520105"/>
                    <a:pt x="1397763" y="1578620"/>
                    <a:pt x="1372303" y="1676568"/>
                  </a:cubicBezTo>
                  <a:lnTo>
                    <a:pt x="977670" y="3131798"/>
                  </a:lnTo>
                  <a:lnTo>
                    <a:pt x="5092" y="6867823"/>
                  </a:lnTo>
                  <a:cubicBezTo>
                    <a:pt x="5092" y="6867823"/>
                    <a:pt x="1273" y="6880544"/>
                    <a:pt x="0" y="6884360"/>
                  </a:cubicBezTo>
                  <a:lnTo>
                    <a:pt x="26733" y="6884360"/>
                  </a:lnTo>
                  <a:lnTo>
                    <a:pt x="1003131" y="3139431"/>
                  </a:lnTo>
                  <a:lnTo>
                    <a:pt x="1397763" y="1684200"/>
                  </a:lnTo>
                  <a:cubicBezTo>
                    <a:pt x="1420677" y="1600245"/>
                    <a:pt x="1508515" y="1549363"/>
                    <a:pt x="1592533" y="1572259"/>
                  </a:cubicBezTo>
                  <a:cubicBezTo>
                    <a:pt x="1633270" y="1583708"/>
                    <a:pt x="1667641" y="1609149"/>
                    <a:pt x="1688009" y="1646039"/>
                  </a:cubicBezTo>
                  <a:cubicBezTo>
                    <a:pt x="1709650" y="1682928"/>
                    <a:pt x="1714742" y="1724906"/>
                    <a:pt x="1703285" y="1766884"/>
                  </a:cubicBezTo>
                  <a:lnTo>
                    <a:pt x="1443591" y="2724741"/>
                  </a:lnTo>
                  <a:cubicBezTo>
                    <a:pt x="1416858" y="2822689"/>
                    <a:pt x="1475417" y="2924453"/>
                    <a:pt x="1573438" y="2949894"/>
                  </a:cubicBezTo>
                  <a:cubicBezTo>
                    <a:pt x="1660003" y="2972792"/>
                    <a:pt x="1750386" y="2930814"/>
                    <a:pt x="1788577" y="2849402"/>
                  </a:cubicBezTo>
                  <a:lnTo>
                    <a:pt x="1788577" y="2848130"/>
                  </a:lnTo>
                  <a:lnTo>
                    <a:pt x="2131016" y="1570987"/>
                  </a:lnTo>
                  <a:lnTo>
                    <a:pt x="2562566" y="1272"/>
                  </a:lnTo>
                  <a:cubicBezTo>
                    <a:pt x="2553655" y="0"/>
                    <a:pt x="2544744" y="0"/>
                    <a:pt x="253583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BBB67A4-2A9D-DA1E-2C7C-CA8AF9C80BE6}"/>
              </a:ext>
            </a:extLst>
          </p:cNvPr>
          <p:cNvSpPr txBox="1"/>
          <p:nvPr/>
        </p:nvSpPr>
        <p:spPr>
          <a:xfrm>
            <a:off x="201753" y="1410159"/>
            <a:ext cx="68219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Unmanaged/unknown devices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create security risks and data breaches.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Weak IoT 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increases vulnerability.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Traditional monitoring systems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can't handle the growing number of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 telemetry reporting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makes threat detection difficult.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Expected Outcomes: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Better device visibility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automated discovery.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Stronger IoT security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through updates and encryption.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Improved access control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Zero Trust.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AI-powered monitoring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for efficient tracking.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Faster threat detection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through real-time reporting.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Reduced incident response time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with automated alerts and effective monitoring.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K" altLang="en-PK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Placeholder 45">
            <a:extLst>
              <a:ext uri="{FF2B5EF4-FFF2-40B4-BE49-F238E27FC236}">
                <a16:creationId xmlns:a16="http://schemas.microsoft.com/office/drawing/2014/main" id="{6A96E7D8-E3D4-81D1-22E0-A45D86E59EF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/>
          <a:srcRect l="29345" r="29345"/>
          <a:stretch>
            <a:fillRect/>
          </a:stretch>
        </p:blipFill>
        <p:spPr>
          <a:xfrm flipH="1">
            <a:off x="7167175" y="0"/>
            <a:ext cx="5024825" cy="6858000"/>
          </a:xfrm>
        </p:spPr>
      </p:pic>
    </p:spTree>
    <p:extLst>
      <p:ext uri="{BB962C8B-B14F-4D97-AF65-F5344CB8AC3E}">
        <p14:creationId xmlns:p14="http://schemas.microsoft.com/office/powerpoint/2010/main" val="27439696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1534312">
      <a:dk1>
        <a:srgbClr val="000000"/>
      </a:dk1>
      <a:lt1>
        <a:srgbClr val="FFFFFF"/>
      </a:lt1>
      <a:dk2>
        <a:srgbClr val="D87A1A"/>
      </a:dk2>
      <a:lt2>
        <a:srgbClr val="E7E6E6"/>
      </a:lt2>
      <a:accent1>
        <a:srgbClr val="FFBA00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Custom 62">
      <a:majorFont>
        <a:latin typeface="Book Antiqua"/>
        <a:ea typeface=""/>
        <a:cs typeface=""/>
      </a:majorFont>
      <a:minorFont>
        <a:latin typeface="Century Gothic"/>
        <a:ea typeface=""/>
        <a:cs typeface="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11534312_Win32_SL_V3" id="{997564FD-A068-4008-83B6-070AA4A47434}" vid="{E6A5A359-31DF-46AC-82A0-260451C80A3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CD227D-A683-415D-A610-20912E1CEA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CE11EC4-AF13-4A6E-A5E0-5A264B291FD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E5DFD21-F030-4913-A53B-53AB3DF1C0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358</TotalTime>
  <Words>563</Words>
  <Application>Microsoft Office PowerPoint</Application>
  <PresentationFormat>Widescreen</PresentationFormat>
  <Paragraphs>104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Algerian</vt:lpstr>
      <vt:lpstr>Arial</vt:lpstr>
      <vt:lpstr>Book Antiqua</vt:lpstr>
      <vt:lpstr>Calibri</vt:lpstr>
      <vt:lpstr>Century Gothic</vt:lpstr>
      <vt:lpstr>Courier New</vt:lpstr>
      <vt:lpstr>Wingdings</vt:lpstr>
      <vt:lpstr>Custom</vt:lpstr>
      <vt:lpstr>Techniques for Automatic Device Identification and Network Assignment</vt:lpstr>
      <vt:lpstr>INTRODUCTION</vt:lpstr>
      <vt:lpstr>DISCUSSION POINTS</vt:lpstr>
      <vt:lpstr>IDENTIFICATION OF CHALLENGES</vt:lpstr>
      <vt:lpstr>MITIGATION STRATEGIES</vt:lpstr>
      <vt:lpstr> WHAT TO PRIORITIZE?</vt:lpstr>
      <vt:lpstr>FRAMEWORK -PHASES</vt:lpstr>
      <vt:lpstr>SOLUTIONS</vt:lpstr>
      <vt:lpstr>OBSERVATIONS AND EXPECTED OUTCOMES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Dw</dc:creator>
  <cp:lastModifiedBy>Dw</cp:lastModifiedBy>
  <cp:revision>26</cp:revision>
  <dcterms:created xsi:type="dcterms:W3CDTF">2024-11-22T05:57:05Z</dcterms:created>
  <dcterms:modified xsi:type="dcterms:W3CDTF">2024-11-25T18:08:02Z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